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8" r:id="rId3"/>
    <p:sldId id="279" r:id="rId4"/>
    <p:sldId id="269" r:id="rId5"/>
    <p:sldId id="267" r:id="rId6"/>
    <p:sldId id="270" r:id="rId7"/>
    <p:sldId id="271" r:id="rId8"/>
    <p:sldId id="272" r:id="rId9"/>
    <p:sldId id="273" r:id="rId10"/>
    <p:sldId id="278" r:id="rId11"/>
    <p:sldId id="277" r:id="rId12"/>
    <p:sldId id="275" r:id="rId13"/>
    <p:sldId id="266" r:id="rId14"/>
    <p:sldId id="276" r:id="rId15"/>
    <p:sldId id="258" r:id="rId16"/>
  </p:sldIdLst>
  <p:sldSz cx="13004800" cy="7315200"/>
  <p:notesSz cx="6797675" cy="9928225"/>
  <p:defaultTextStyle>
    <a:defPPr>
      <a:defRPr lang="ru-RU"/>
    </a:defPPr>
    <a:lvl1pPr marL="0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0230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0460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0690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0091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5114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0137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5160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0183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78372C"/>
    <a:srgbClr val="3C93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464" y="-104"/>
      </p:cViewPr>
      <p:guideLst>
        <p:guide orient="horz" pos="2304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11A491-7447-4811-9BC1-76CF9E57F239}" type="doc">
      <dgm:prSet loTypeId="urn:microsoft.com/office/officeart/2005/8/layout/chevron2" loCatId="process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397D176-A109-4730-89B7-B8F3155221B7}">
      <dgm:prSet phldrT="[Текст]" custT="1"/>
      <dgm:spPr>
        <a:solidFill>
          <a:srgbClr val="00B0F0"/>
        </a:solidFill>
        <a:ln>
          <a:noFill/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2010</a:t>
          </a:r>
          <a:endParaRPr lang="ru-RU" sz="2000" b="1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53986101-AFC0-4FB6-8B57-26F97170F799}" type="parTrans" cxnId="{A4CD395D-2538-4228-AF98-D56483AB69A4}">
      <dgm:prSet/>
      <dgm:spPr/>
      <dgm:t>
        <a:bodyPr/>
        <a:lstStyle/>
        <a:p>
          <a:endParaRPr lang="ru-RU" sz="20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9BA75D22-65C3-4B51-9EA3-A7941FC698C4}" type="sibTrans" cxnId="{A4CD395D-2538-4228-AF98-D56483AB69A4}">
      <dgm:prSet/>
      <dgm:spPr/>
      <dgm:t>
        <a:bodyPr/>
        <a:lstStyle/>
        <a:p>
          <a:endParaRPr lang="ru-RU" sz="20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0F326CEE-7E01-4DC9-A112-546A363382E9}">
      <dgm:prSet phldrT="[Текст]" custT="1"/>
      <dgm:spPr/>
      <dgm:t>
        <a:bodyPr/>
        <a:lstStyle/>
        <a:p>
          <a:r>
            <a:rPr lang="ru-RU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Стартованы работы по созданию прототипов </a:t>
          </a:r>
          <a:r>
            <a:rPr lang="en-US" sz="20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ViPNet Client for</a:t>
          </a:r>
          <a:r>
            <a:rPr lang="ru-RU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20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iOS\Android</a:t>
          </a:r>
          <a:endParaRPr lang="ru-RU" sz="2000" b="1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8C589F7E-D24C-4800-BA65-1341EBDBF3DE}" type="parTrans" cxnId="{D2873F17-C656-4424-A35D-A187CE4471D9}">
      <dgm:prSet/>
      <dgm:spPr/>
      <dgm:t>
        <a:bodyPr/>
        <a:lstStyle/>
        <a:p>
          <a:endParaRPr lang="ru-RU" sz="20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4D5C61C8-2D7B-4503-BFE8-475B3BFC354F}" type="sibTrans" cxnId="{D2873F17-C656-4424-A35D-A187CE4471D9}">
      <dgm:prSet/>
      <dgm:spPr/>
      <dgm:t>
        <a:bodyPr/>
        <a:lstStyle/>
        <a:p>
          <a:endParaRPr lang="ru-RU" sz="20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FE723ADD-7C0E-4DD7-B970-08F87DFE7728}">
      <dgm:prSet phldrT="[Текст]" custT="1"/>
      <dgm:spPr>
        <a:solidFill>
          <a:srgbClr val="FF0000"/>
        </a:solidFill>
        <a:ln>
          <a:noFill/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2011</a:t>
          </a:r>
          <a:endParaRPr lang="ru-RU" sz="2000" b="1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6349D70F-2C38-41D7-980E-A7FB3E2FA7B2}" type="parTrans" cxnId="{C7F5D925-5486-409E-917D-3D8936A6C2CD}">
      <dgm:prSet/>
      <dgm:spPr/>
      <dgm:t>
        <a:bodyPr/>
        <a:lstStyle/>
        <a:p>
          <a:endParaRPr lang="ru-RU" sz="20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D7F4F0DE-4957-4BFC-92F5-E7F81DF5F27E}" type="sibTrans" cxnId="{C7F5D925-5486-409E-917D-3D8936A6C2CD}">
      <dgm:prSet/>
      <dgm:spPr/>
      <dgm:t>
        <a:bodyPr/>
        <a:lstStyle/>
        <a:p>
          <a:endParaRPr lang="ru-RU" sz="20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6FFCF4D5-889C-4C6D-A1E9-19711A90AC8F}">
      <dgm:prSet phldrT="[Текст]" custT="1"/>
      <dgm:spPr/>
      <dgm:t>
        <a:bodyPr/>
        <a:lstStyle/>
        <a:p>
          <a:r>
            <a:rPr lang="ru-RU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Разработаны прототипы </a:t>
          </a:r>
          <a:r>
            <a:rPr lang="en-US" sz="20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ViPNet Client for</a:t>
          </a:r>
          <a:r>
            <a:rPr lang="ru-RU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20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iOS\Android</a:t>
          </a:r>
          <a:endParaRPr lang="ru-RU" sz="2000" b="1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CB742D2A-8BC0-4BB5-815E-85CEDD05A4E5}" type="parTrans" cxnId="{F251ED4D-13C7-4D21-AA44-AA31E44EB55D}">
      <dgm:prSet/>
      <dgm:spPr/>
      <dgm:t>
        <a:bodyPr/>
        <a:lstStyle/>
        <a:p>
          <a:endParaRPr lang="ru-RU" sz="20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28E7A1BF-4322-4ECE-9D69-7E56119F91BB}" type="sibTrans" cxnId="{F251ED4D-13C7-4D21-AA44-AA31E44EB55D}">
      <dgm:prSet/>
      <dgm:spPr/>
      <dgm:t>
        <a:bodyPr/>
        <a:lstStyle/>
        <a:p>
          <a:endParaRPr lang="ru-RU" sz="20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FA307A9E-0F4D-4007-8FF9-9F3AC95B5A5E}">
      <dgm:prSet phldrT="[Текст]" custT="1"/>
      <dgm:spPr>
        <a:solidFill>
          <a:srgbClr val="FFFF00"/>
        </a:solidFill>
        <a:ln>
          <a:noFill/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2012</a:t>
          </a:r>
        </a:p>
      </dgm:t>
    </dgm:pt>
    <dgm:pt modelId="{E2ACE38E-5785-445F-99CC-FC3E0F2314A3}" type="parTrans" cxnId="{0E0C8EA0-ECC9-497B-8A68-4ACB6FD73C1E}">
      <dgm:prSet/>
      <dgm:spPr/>
      <dgm:t>
        <a:bodyPr/>
        <a:lstStyle/>
        <a:p>
          <a:endParaRPr lang="ru-RU" sz="20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B80824B6-08E9-4F78-9867-0524392F46A3}" type="sibTrans" cxnId="{0E0C8EA0-ECC9-497B-8A68-4ACB6FD73C1E}">
      <dgm:prSet/>
      <dgm:spPr/>
      <dgm:t>
        <a:bodyPr/>
        <a:lstStyle/>
        <a:p>
          <a:endParaRPr lang="ru-RU" sz="20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B2627446-AAB0-4E8B-AA4F-FAB344F4FB44}">
      <dgm:prSet phldrT="[Текст]" custT="1"/>
      <dgm:spPr/>
      <dgm:t>
        <a:bodyPr/>
        <a:lstStyle/>
        <a:p>
          <a:r>
            <a:rPr lang="ru-RU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Выпущен релиз </a:t>
          </a:r>
          <a:r>
            <a:rPr lang="en-US" sz="20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ViPNet Client for</a:t>
          </a:r>
          <a:r>
            <a:rPr lang="ru-RU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20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iOS\Android</a:t>
          </a:r>
          <a:endParaRPr lang="ru-RU" sz="20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54DAAF57-8104-4684-9880-6451A5F0C8C0}" type="parTrans" cxnId="{2CECDB21-9100-40CB-ACEB-AFA33DABD750}">
      <dgm:prSet/>
      <dgm:spPr/>
      <dgm:t>
        <a:bodyPr/>
        <a:lstStyle/>
        <a:p>
          <a:endParaRPr lang="ru-RU" sz="20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86FD8A2A-A06C-4A2B-BD53-D96069DF8502}" type="sibTrans" cxnId="{2CECDB21-9100-40CB-ACEB-AFA33DABD750}">
      <dgm:prSet/>
      <dgm:spPr/>
      <dgm:t>
        <a:bodyPr/>
        <a:lstStyle/>
        <a:p>
          <a:endParaRPr lang="ru-RU" sz="20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E719E2E1-8141-4CBA-9F2A-F6AD6D8F7A27}">
      <dgm:prSet phldrT="[Текст]" custT="1"/>
      <dgm:spPr/>
      <dgm:t>
        <a:bodyPr/>
        <a:lstStyle/>
        <a:p>
          <a:r>
            <a:rPr lang="ru-RU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Получен сертификат по классу КС1 на </a:t>
          </a:r>
          <a:r>
            <a:rPr lang="en-US" sz="20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ViPNet Client for</a:t>
          </a:r>
          <a:r>
            <a:rPr lang="ru-RU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2000" b="1" dirty="0" err="1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iOS</a:t>
          </a:r>
          <a:endParaRPr lang="ru-RU" sz="2000" b="1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8DFFE6BD-6D63-4B55-BF44-0E7AC6F3E4AB}" type="parTrans" cxnId="{31BFE234-FBAF-48A5-8585-93E823647478}">
      <dgm:prSet/>
      <dgm:spPr/>
      <dgm:t>
        <a:bodyPr/>
        <a:lstStyle/>
        <a:p>
          <a:endParaRPr lang="ru-RU" sz="20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FAE79CE1-42AC-4AE6-A728-F3D3D91E438C}" type="sibTrans" cxnId="{31BFE234-FBAF-48A5-8585-93E823647478}">
      <dgm:prSet/>
      <dgm:spPr/>
      <dgm:t>
        <a:bodyPr/>
        <a:lstStyle/>
        <a:p>
          <a:endParaRPr lang="ru-RU" sz="20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016BA88A-A9DD-4F9C-B431-FB38AF49E5CE}">
      <dgm:prSet phldrT="[Текст]" custT="1"/>
      <dgm:spPr>
        <a:solidFill>
          <a:srgbClr val="00B050"/>
        </a:solidFill>
        <a:ln>
          <a:noFill/>
        </a:ln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2013</a:t>
          </a:r>
          <a:endParaRPr lang="ru-RU" sz="2000" b="1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A98E3F77-B0CB-4A75-90AD-67315EF7159E}" type="parTrans" cxnId="{DD0D6C8A-609E-4048-A343-4124547293D7}">
      <dgm:prSet/>
      <dgm:spPr/>
      <dgm:t>
        <a:bodyPr/>
        <a:lstStyle/>
        <a:p>
          <a:endParaRPr lang="ru-RU" sz="20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4074D4B4-BF80-4817-9AE8-EF9BD79F3CAD}" type="sibTrans" cxnId="{DD0D6C8A-609E-4048-A343-4124547293D7}">
      <dgm:prSet/>
      <dgm:spPr/>
      <dgm:t>
        <a:bodyPr/>
        <a:lstStyle/>
        <a:p>
          <a:endParaRPr lang="ru-RU" sz="20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665A58E6-6104-40C9-A63E-B13AE250BBAC}">
      <dgm:prSet phldrT="[Текст]" custT="1"/>
      <dgm:spPr/>
      <dgm:t>
        <a:bodyPr/>
        <a:lstStyle/>
        <a:p>
          <a:r>
            <a:rPr lang="ru-RU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Получен сертификат</a:t>
          </a:r>
          <a:r>
            <a:rPr lang="en-US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ru-RU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по классу КС1 на </a:t>
          </a:r>
          <a:r>
            <a:rPr lang="en-US" sz="20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ViPNet Client for</a:t>
          </a:r>
          <a:r>
            <a:rPr lang="ru-RU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20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Android</a:t>
          </a:r>
          <a:endParaRPr lang="ru-RU" sz="2000" b="1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C378AC2F-0A39-4941-80AA-9CC727D3996C}" type="parTrans" cxnId="{93DC9EDD-73CD-4F33-8E37-87BB318AB18C}">
      <dgm:prSet/>
      <dgm:spPr/>
      <dgm:t>
        <a:bodyPr/>
        <a:lstStyle/>
        <a:p>
          <a:endParaRPr lang="ru-RU" sz="20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7A435B25-6D53-4232-B615-8530E32F4D06}" type="sibTrans" cxnId="{93DC9EDD-73CD-4F33-8E37-87BB318AB18C}">
      <dgm:prSet/>
      <dgm:spPr/>
      <dgm:t>
        <a:bodyPr/>
        <a:lstStyle/>
        <a:p>
          <a:endParaRPr lang="ru-RU" sz="20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CBFD0B6C-A08E-48D3-9FC7-226ED29B044F}">
      <dgm:prSet phldrT="[Текст]" custT="1"/>
      <dgm:spPr/>
      <dgm:t>
        <a:bodyPr/>
        <a:lstStyle/>
        <a:p>
          <a:r>
            <a:rPr lang="ru-RU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Стартованы работы по созданию коммерческих версий </a:t>
          </a:r>
          <a:r>
            <a:rPr lang="en-US" sz="20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ViPNet Client for</a:t>
          </a:r>
          <a:r>
            <a:rPr lang="ru-RU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20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iOS\Android</a:t>
          </a:r>
          <a:endParaRPr lang="ru-RU" sz="2000" b="1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3511A2C3-1C1A-423D-B88E-1F42AFAA9977}" type="parTrans" cxnId="{2039B82E-DB89-4FF4-BFDD-AB3AD65ECCA2}">
      <dgm:prSet/>
      <dgm:spPr/>
      <dgm:t>
        <a:bodyPr/>
        <a:lstStyle/>
        <a:p>
          <a:endParaRPr lang="ru-RU" sz="20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B998A001-ADBC-4C5C-A248-86849CCFF7C9}" type="sibTrans" cxnId="{2039B82E-DB89-4FF4-BFDD-AB3AD65ECCA2}">
      <dgm:prSet/>
      <dgm:spPr/>
      <dgm:t>
        <a:bodyPr/>
        <a:lstStyle/>
        <a:p>
          <a:endParaRPr lang="ru-RU" sz="20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F336D20C-6882-4A26-A2D2-637377A390F5}">
      <dgm:prSet phldrT="[Текст]" custT="1"/>
      <dgm:spPr/>
      <dgm:t>
        <a:bodyPr/>
        <a:lstStyle/>
        <a:p>
          <a:r>
            <a:rPr lang="ru-RU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Стартована работа над </a:t>
          </a:r>
          <a:r>
            <a:rPr lang="en-US" sz="20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ViPNet Client for Android </a:t>
          </a:r>
          <a:r>
            <a:rPr lang="ru-RU" sz="20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КС2 </a:t>
          </a:r>
          <a:endParaRPr lang="ru-RU" sz="2000" b="1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69F5D024-5B22-4BF4-8D6D-34FDFD5D12CC}" type="parTrans" cxnId="{A88447DD-6426-4B49-AA10-A6DC9FA4A44B}">
      <dgm:prSet/>
      <dgm:spPr/>
      <dgm:t>
        <a:bodyPr/>
        <a:lstStyle/>
        <a:p>
          <a:endParaRPr lang="ru-RU" sz="20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89E0D88A-106F-406C-87D5-50E142605113}" type="sibTrans" cxnId="{A88447DD-6426-4B49-AA10-A6DC9FA4A44B}">
      <dgm:prSet/>
      <dgm:spPr/>
      <dgm:t>
        <a:bodyPr/>
        <a:lstStyle/>
        <a:p>
          <a:endParaRPr lang="ru-RU" sz="20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C2489337-D953-453E-BA5A-F3BC5ADBECD6}" type="pres">
      <dgm:prSet presAssocID="{3111A491-7447-4811-9BC1-76CF9E57F23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699DDC-C68B-4EE1-AA02-5F588BC92C70}" type="pres">
      <dgm:prSet presAssocID="{F397D176-A109-4730-89B7-B8F3155221B7}" presName="composite" presStyleCnt="0"/>
      <dgm:spPr/>
    </dgm:pt>
    <dgm:pt modelId="{D1BB1361-F7B1-4FAF-B33E-8C14F54ECCD3}" type="pres">
      <dgm:prSet presAssocID="{F397D176-A109-4730-89B7-B8F3155221B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42918D-6978-4886-9411-F20A60C22355}" type="pres">
      <dgm:prSet presAssocID="{F397D176-A109-4730-89B7-B8F3155221B7}" presName="descendantText" presStyleLbl="alignAcc1" presStyleIdx="0" presStyleCnt="4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1F88B9-DFA9-41F4-AC8C-6DEBA380D414}" type="pres">
      <dgm:prSet presAssocID="{9BA75D22-65C3-4B51-9EA3-A7941FC698C4}" presName="sp" presStyleCnt="0"/>
      <dgm:spPr/>
    </dgm:pt>
    <dgm:pt modelId="{771C26B8-FC61-4402-A45A-608902D97E2C}" type="pres">
      <dgm:prSet presAssocID="{FE723ADD-7C0E-4DD7-B970-08F87DFE7728}" presName="composite" presStyleCnt="0"/>
      <dgm:spPr/>
    </dgm:pt>
    <dgm:pt modelId="{C61B3269-0CF4-4612-B0B3-44E6F8171418}" type="pres">
      <dgm:prSet presAssocID="{FE723ADD-7C0E-4DD7-B970-08F87DFE7728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9CBDF-F755-4D13-B23A-37DA27D5CEFE}" type="pres">
      <dgm:prSet presAssocID="{FE723ADD-7C0E-4DD7-B970-08F87DFE7728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88414C-437B-49E6-A2AD-02E31BE26A04}" type="pres">
      <dgm:prSet presAssocID="{D7F4F0DE-4957-4BFC-92F5-E7F81DF5F27E}" presName="sp" presStyleCnt="0"/>
      <dgm:spPr/>
    </dgm:pt>
    <dgm:pt modelId="{09E3E310-305C-4DF5-8FAE-1F6D36BB94E4}" type="pres">
      <dgm:prSet presAssocID="{FA307A9E-0F4D-4007-8FF9-9F3AC95B5A5E}" presName="composite" presStyleCnt="0"/>
      <dgm:spPr/>
    </dgm:pt>
    <dgm:pt modelId="{A4B4DF70-8844-4773-893C-3FB484129EB9}" type="pres">
      <dgm:prSet presAssocID="{FA307A9E-0F4D-4007-8FF9-9F3AC95B5A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E11B0C-1E20-490C-977A-095F32A71105}" type="pres">
      <dgm:prSet presAssocID="{FA307A9E-0F4D-4007-8FF9-9F3AC95B5A5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7E7254-D1F4-4FBA-8447-6A4874501ACA}" type="pres">
      <dgm:prSet presAssocID="{B80824B6-08E9-4F78-9867-0524392F46A3}" presName="sp" presStyleCnt="0"/>
      <dgm:spPr/>
    </dgm:pt>
    <dgm:pt modelId="{504DEB5D-EE9F-43CD-B39B-E2700084FE82}" type="pres">
      <dgm:prSet presAssocID="{016BA88A-A9DD-4F9C-B431-FB38AF49E5CE}" presName="composite" presStyleCnt="0"/>
      <dgm:spPr/>
    </dgm:pt>
    <dgm:pt modelId="{94482B00-0B69-4440-9DD5-2B52ECA1D59D}" type="pres">
      <dgm:prSet presAssocID="{016BA88A-A9DD-4F9C-B431-FB38AF49E5C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D61CCB-4457-4514-BF14-1BB19F2970AA}" type="pres">
      <dgm:prSet presAssocID="{016BA88A-A9DD-4F9C-B431-FB38AF49E5CE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BCBE2E-6B04-4FB4-8099-E726B82B1F40}" type="presOf" srcId="{6FFCF4D5-889C-4C6D-A1E9-19711A90AC8F}" destId="{2AB9CBDF-F755-4D13-B23A-37DA27D5CEFE}" srcOrd="0" destOrd="0" presId="urn:microsoft.com/office/officeart/2005/8/layout/chevron2"/>
    <dgm:cxn modelId="{93DC9EDD-73CD-4F33-8E37-87BB318AB18C}" srcId="{016BA88A-A9DD-4F9C-B431-FB38AF49E5CE}" destId="{665A58E6-6104-40C9-A63E-B13AE250BBAC}" srcOrd="0" destOrd="0" parTransId="{C378AC2F-0A39-4941-80AA-9CC727D3996C}" sibTransId="{7A435B25-6D53-4232-B615-8530E32F4D06}"/>
    <dgm:cxn modelId="{31BFE234-FBAF-48A5-8585-93E823647478}" srcId="{FA307A9E-0F4D-4007-8FF9-9F3AC95B5A5E}" destId="{E719E2E1-8141-4CBA-9F2A-F6AD6D8F7A27}" srcOrd="1" destOrd="0" parTransId="{8DFFE6BD-6D63-4B55-BF44-0E7AC6F3E4AB}" sibTransId="{FAE79CE1-42AC-4AE6-A728-F3D3D91E438C}"/>
    <dgm:cxn modelId="{D2873F17-C656-4424-A35D-A187CE4471D9}" srcId="{F397D176-A109-4730-89B7-B8F3155221B7}" destId="{0F326CEE-7E01-4DC9-A112-546A363382E9}" srcOrd="0" destOrd="0" parTransId="{8C589F7E-D24C-4800-BA65-1341EBDBF3DE}" sibTransId="{4D5C61C8-2D7B-4503-BFE8-475B3BFC354F}"/>
    <dgm:cxn modelId="{BC4C1F8B-C9A1-4AE8-9619-E2E2ADED65C7}" type="presOf" srcId="{016BA88A-A9DD-4F9C-B431-FB38AF49E5CE}" destId="{94482B00-0B69-4440-9DD5-2B52ECA1D59D}" srcOrd="0" destOrd="0" presId="urn:microsoft.com/office/officeart/2005/8/layout/chevron2"/>
    <dgm:cxn modelId="{F251ED4D-13C7-4D21-AA44-AA31E44EB55D}" srcId="{FE723ADD-7C0E-4DD7-B970-08F87DFE7728}" destId="{6FFCF4D5-889C-4C6D-A1E9-19711A90AC8F}" srcOrd="0" destOrd="0" parTransId="{CB742D2A-8BC0-4BB5-815E-85CEDD05A4E5}" sibTransId="{28E7A1BF-4322-4ECE-9D69-7E56119F91BB}"/>
    <dgm:cxn modelId="{A4D19F04-1A1F-4F9D-AA75-F623A17F3ABA}" type="presOf" srcId="{E719E2E1-8141-4CBA-9F2A-F6AD6D8F7A27}" destId="{20E11B0C-1E20-490C-977A-095F32A71105}" srcOrd="0" destOrd="1" presId="urn:microsoft.com/office/officeart/2005/8/layout/chevron2"/>
    <dgm:cxn modelId="{A88447DD-6426-4B49-AA10-A6DC9FA4A44B}" srcId="{016BA88A-A9DD-4F9C-B431-FB38AF49E5CE}" destId="{F336D20C-6882-4A26-A2D2-637377A390F5}" srcOrd="1" destOrd="0" parTransId="{69F5D024-5B22-4BF4-8D6D-34FDFD5D12CC}" sibTransId="{89E0D88A-106F-406C-87D5-50E142605113}"/>
    <dgm:cxn modelId="{C0B4F861-13C2-4AD9-A173-87BE7859DD4C}" type="presOf" srcId="{CBFD0B6C-A08E-48D3-9FC7-226ED29B044F}" destId="{2AB9CBDF-F755-4D13-B23A-37DA27D5CEFE}" srcOrd="0" destOrd="1" presId="urn:microsoft.com/office/officeart/2005/8/layout/chevron2"/>
    <dgm:cxn modelId="{6FD03F23-03E0-4640-B7B0-7371007F1DF6}" type="presOf" srcId="{665A58E6-6104-40C9-A63E-B13AE250BBAC}" destId="{0DD61CCB-4457-4514-BF14-1BB19F2970AA}" srcOrd="0" destOrd="0" presId="urn:microsoft.com/office/officeart/2005/8/layout/chevron2"/>
    <dgm:cxn modelId="{D40DDC34-58FB-4355-80BF-50D5487745FE}" type="presOf" srcId="{F336D20C-6882-4A26-A2D2-637377A390F5}" destId="{0DD61CCB-4457-4514-BF14-1BB19F2970AA}" srcOrd="0" destOrd="1" presId="urn:microsoft.com/office/officeart/2005/8/layout/chevron2"/>
    <dgm:cxn modelId="{D4E17E2C-AD0D-46CA-A655-021C13070ABB}" type="presOf" srcId="{F397D176-A109-4730-89B7-B8F3155221B7}" destId="{D1BB1361-F7B1-4FAF-B33E-8C14F54ECCD3}" srcOrd="0" destOrd="0" presId="urn:microsoft.com/office/officeart/2005/8/layout/chevron2"/>
    <dgm:cxn modelId="{0E0C8EA0-ECC9-497B-8A68-4ACB6FD73C1E}" srcId="{3111A491-7447-4811-9BC1-76CF9E57F239}" destId="{FA307A9E-0F4D-4007-8FF9-9F3AC95B5A5E}" srcOrd="2" destOrd="0" parTransId="{E2ACE38E-5785-445F-99CC-FC3E0F2314A3}" sibTransId="{B80824B6-08E9-4F78-9867-0524392F46A3}"/>
    <dgm:cxn modelId="{F9BBC9E1-0DC6-49B8-B93C-C4827803097F}" type="presOf" srcId="{3111A491-7447-4811-9BC1-76CF9E57F239}" destId="{C2489337-D953-453E-BA5A-F3BC5ADBECD6}" srcOrd="0" destOrd="0" presId="urn:microsoft.com/office/officeart/2005/8/layout/chevron2"/>
    <dgm:cxn modelId="{A4CD395D-2538-4228-AF98-D56483AB69A4}" srcId="{3111A491-7447-4811-9BC1-76CF9E57F239}" destId="{F397D176-A109-4730-89B7-B8F3155221B7}" srcOrd="0" destOrd="0" parTransId="{53986101-AFC0-4FB6-8B57-26F97170F799}" sibTransId="{9BA75D22-65C3-4B51-9EA3-A7941FC698C4}"/>
    <dgm:cxn modelId="{2039B82E-DB89-4FF4-BFDD-AB3AD65ECCA2}" srcId="{FE723ADD-7C0E-4DD7-B970-08F87DFE7728}" destId="{CBFD0B6C-A08E-48D3-9FC7-226ED29B044F}" srcOrd="1" destOrd="0" parTransId="{3511A2C3-1C1A-423D-B88E-1F42AFAA9977}" sibTransId="{B998A001-ADBC-4C5C-A248-86849CCFF7C9}"/>
    <dgm:cxn modelId="{D3D37187-B5D4-46D2-BD88-C4D0FC0998D2}" type="presOf" srcId="{FE723ADD-7C0E-4DD7-B970-08F87DFE7728}" destId="{C61B3269-0CF4-4612-B0B3-44E6F8171418}" srcOrd="0" destOrd="0" presId="urn:microsoft.com/office/officeart/2005/8/layout/chevron2"/>
    <dgm:cxn modelId="{C49A8A7A-3A2A-43CC-8ED3-E19F1A1A5DA3}" type="presOf" srcId="{0F326CEE-7E01-4DC9-A112-546A363382E9}" destId="{FB42918D-6978-4886-9411-F20A60C22355}" srcOrd="0" destOrd="0" presId="urn:microsoft.com/office/officeart/2005/8/layout/chevron2"/>
    <dgm:cxn modelId="{2CECDB21-9100-40CB-ACEB-AFA33DABD750}" srcId="{FA307A9E-0F4D-4007-8FF9-9F3AC95B5A5E}" destId="{B2627446-AAB0-4E8B-AA4F-FAB344F4FB44}" srcOrd="0" destOrd="0" parTransId="{54DAAF57-8104-4684-9880-6451A5F0C8C0}" sibTransId="{86FD8A2A-A06C-4A2B-BD53-D96069DF8502}"/>
    <dgm:cxn modelId="{AC0C1AFB-5FD5-4C28-B89B-FF73EE8FA3E0}" type="presOf" srcId="{B2627446-AAB0-4E8B-AA4F-FAB344F4FB44}" destId="{20E11B0C-1E20-490C-977A-095F32A71105}" srcOrd="0" destOrd="0" presId="urn:microsoft.com/office/officeart/2005/8/layout/chevron2"/>
    <dgm:cxn modelId="{24C15A32-EC2A-4C63-A17E-F4AD4361CA94}" type="presOf" srcId="{FA307A9E-0F4D-4007-8FF9-9F3AC95B5A5E}" destId="{A4B4DF70-8844-4773-893C-3FB484129EB9}" srcOrd="0" destOrd="0" presId="urn:microsoft.com/office/officeart/2005/8/layout/chevron2"/>
    <dgm:cxn modelId="{C7F5D925-5486-409E-917D-3D8936A6C2CD}" srcId="{3111A491-7447-4811-9BC1-76CF9E57F239}" destId="{FE723ADD-7C0E-4DD7-B970-08F87DFE7728}" srcOrd="1" destOrd="0" parTransId="{6349D70F-2C38-41D7-980E-A7FB3E2FA7B2}" sibTransId="{D7F4F0DE-4957-4BFC-92F5-E7F81DF5F27E}"/>
    <dgm:cxn modelId="{DD0D6C8A-609E-4048-A343-4124547293D7}" srcId="{3111A491-7447-4811-9BC1-76CF9E57F239}" destId="{016BA88A-A9DD-4F9C-B431-FB38AF49E5CE}" srcOrd="3" destOrd="0" parTransId="{A98E3F77-B0CB-4A75-90AD-67315EF7159E}" sibTransId="{4074D4B4-BF80-4817-9AE8-EF9BD79F3CAD}"/>
    <dgm:cxn modelId="{F3AFF1AD-C8CC-4FD0-AB65-CAE6BA24B975}" type="presParOf" srcId="{C2489337-D953-453E-BA5A-F3BC5ADBECD6}" destId="{28699DDC-C68B-4EE1-AA02-5F588BC92C70}" srcOrd="0" destOrd="0" presId="urn:microsoft.com/office/officeart/2005/8/layout/chevron2"/>
    <dgm:cxn modelId="{7A97594E-3CEA-4A68-9A7D-9564979B99DE}" type="presParOf" srcId="{28699DDC-C68B-4EE1-AA02-5F588BC92C70}" destId="{D1BB1361-F7B1-4FAF-B33E-8C14F54ECCD3}" srcOrd="0" destOrd="0" presId="urn:microsoft.com/office/officeart/2005/8/layout/chevron2"/>
    <dgm:cxn modelId="{18E16F50-5FB0-4400-B6D4-BBD2A202EDB5}" type="presParOf" srcId="{28699DDC-C68B-4EE1-AA02-5F588BC92C70}" destId="{FB42918D-6978-4886-9411-F20A60C22355}" srcOrd="1" destOrd="0" presId="urn:microsoft.com/office/officeart/2005/8/layout/chevron2"/>
    <dgm:cxn modelId="{B1F10781-3163-44E4-A4F3-FA2A5B88D16A}" type="presParOf" srcId="{C2489337-D953-453E-BA5A-F3BC5ADBECD6}" destId="{0A1F88B9-DFA9-41F4-AC8C-6DEBA380D414}" srcOrd="1" destOrd="0" presId="urn:microsoft.com/office/officeart/2005/8/layout/chevron2"/>
    <dgm:cxn modelId="{85765A58-7A55-46F7-8A3D-646B977E833B}" type="presParOf" srcId="{C2489337-D953-453E-BA5A-F3BC5ADBECD6}" destId="{771C26B8-FC61-4402-A45A-608902D97E2C}" srcOrd="2" destOrd="0" presId="urn:microsoft.com/office/officeart/2005/8/layout/chevron2"/>
    <dgm:cxn modelId="{EC2292BF-3002-4F76-AAF4-3E9037C318CF}" type="presParOf" srcId="{771C26B8-FC61-4402-A45A-608902D97E2C}" destId="{C61B3269-0CF4-4612-B0B3-44E6F8171418}" srcOrd="0" destOrd="0" presId="urn:microsoft.com/office/officeart/2005/8/layout/chevron2"/>
    <dgm:cxn modelId="{749EC824-F625-4739-BE10-47F39D4E94E9}" type="presParOf" srcId="{771C26B8-FC61-4402-A45A-608902D97E2C}" destId="{2AB9CBDF-F755-4D13-B23A-37DA27D5CEFE}" srcOrd="1" destOrd="0" presId="urn:microsoft.com/office/officeart/2005/8/layout/chevron2"/>
    <dgm:cxn modelId="{1D808BE5-A946-4D0C-9C9E-D0E9C31DB8FD}" type="presParOf" srcId="{C2489337-D953-453E-BA5A-F3BC5ADBECD6}" destId="{F388414C-437B-49E6-A2AD-02E31BE26A04}" srcOrd="3" destOrd="0" presId="urn:microsoft.com/office/officeart/2005/8/layout/chevron2"/>
    <dgm:cxn modelId="{2C4F3E03-A4C8-4CFF-9A2E-CB4E1E087E4D}" type="presParOf" srcId="{C2489337-D953-453E-BA5A-F3BC5ADBECD6}" destId="{09E3E310-305C-4DF5-8FAE-1F6D36BB94E4}" srcOrd="4" destOrd="0" presId="urn:microsoft.com/office/officeart/2005/8/layout/chevron2"/>
    <dgm:cxn modelId="{E9DEE72F-4E86-4C20-8826-2664B1C8D81C}" type="presParOf" srcId="{09E3E310-305C-4DF5-8FAE-1F6D36BB94E4}" destId="{A4B4DF70-8844-4773-893C-3FB484129EB9}" srcOrd="0" destOrd="0" presId="urn:microsoft.com/office/officeart/2005/8/layout/chevron2"/>
    <dgm:cxn modelId="{EB109835-B677-4336-ADC9-EA1AD3B2BF44}" type="presParOf" srcId="{09E3E310-305C-4DF5-8FAE-1F6D36BB94E4}" destId="{20E11B0C-1E20-490C-977A-095F32A71105}" srcOrd="1" destOrd="0" presId="urn:microsoft.com/office/officeart/2005/8/layout/chevron2"/>
    <dgm:cxn modelId="{8783813B-65DF-429A-9E64-19B6C75C07C6}" type="presParOf" srcId="{C2489337-D953-453E-BA5A-F3BC5ADBECD6}" destId="{FE7E7254-D1F4-4FBA-8447-6A4874501ACA}" srcOrd="5" destOrd="0" presId="urn:microsoft.com/office/officeart/2005/8/layout/chevron2"/>
    <dgm:cxn modelId="{B72A402C-8EBA-45C5-9929-F3677D0F278A}" type="presParOf" srcId="{C2489337-D953-453E-BA5A-F3BC5ADBECD6}" destId="{504DEB5D-EE9F-43CD-B39B-E2700084FE82}" srcOrd="6" destOrd="0" presId="urn:microsoft.com/office/officeart/2005/8/layout/chevron2"/>
    <dgm:cxn modelId="{E5E6E208-909F-4D2B-AB93-F94F30EBF1D4}" type="presParOf" srcId="{504DEB5D-EE9F-43CD-B39B-E2700084FE82}" destId="{94482B00-0B69-4440-9DD5-2B52ECA1D59D}" srcOrd="0" destOrd="0" presId="urn:microsoft.com/office/officeart/2005/8/layout/chevron2"/>
    <dgm:cxn modelId="{71F906EA-D7DE-46CE-85C7-5E434C5D820B}" type="presParOf" srcId="{504DEB5D-EE9F-43CD-B39B-E2700084FE82}" destId="{0DD61CCB-4457-4514-BF14-1BB19F2970A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11A491-7447-4811-9BC1-76CF9E57F239}" type="doc">
      <dgm:prSet loTypeId="urn:microsoft.com/office/officeart/2005/8/layout/chevron2" loCatId="process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397D176-A109-4730-89B7-B8F3155221B7}">
      <dgm:prSet phldrT="[Текст]"/>
      <dgm:spPr>
        <a:solidFill>
          <a:srgbClr val="00B0F0"/>
        </a:solidFill>
        <a:ln>
          <a:noFill/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2014</a:t>
          </a:r>
          <a:endParaRPr lang="ru-RU" b="1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53986101-AFC0-4FB6-8B57-26F97170F799}" type="parTrans" cxnId="{A4CD395D-2538-4228-AF98-D56483AB69A4}">
      <dgm:prSet/>
      <dgm:spPr/>
      <dgm:t>
        <a:bodyPr/>
        <a:lstStyle/>
        <a:p>
          <a:endParaRPr lang="ru-RU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9BA75D22-65C3-4B51-9EA3-A7941FC698C4}" type="sibTrans" cxnId="{A4CD395D-2538-4228-AF98-D56483AB69A4}">
      <dgm:prSet/>
      <dgm:spPr/>
      <dgm:t>
        <a:bodyPr/>
        <a:lstStyle/>
        <a:p>
          <a:endParaRPr lang="ru-RU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0F326CEE-7E01-4DC9-A112-546A363382E9}">
      <dgm:prSet phldrT="[Текст]" custT="1"/>
      <dgm:spPr/>
      <dgm:t>
        <a:bodyPr/>
        <a:lstStyle/>
        <a:p>
          <a:r>
            <a:rPr lang="ru-RU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Сертификаты на </a:t>
          </a:r>
          <a:r>
            <a:rPr lang="en-US" sz="20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ViPNet Client for Android\iOS </a:t>
          </a:r>
          <a:r>
            <a:rPr lang="ru-RU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изменены</a:t>
          </a:r>
          <a:r>
            <a:rPr lang="en-US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ru-RU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по извещениям.</a:t>
          </a:r>
          <a:endParaRPr lang="ru-RU" sz="2000" b="1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8C589F7E-D24C-4800-BA65-1341EBDBF3DE}" type="parTrans" cxnId="{D2873F17-C656-4424-A35D-A187CE4471D9}">
      <dgm:prSet/>
      <dgm:spPr/>
      <dgm:t>
        <a:bodyPr/>
        <a:lstStyle/>
        <a:p>
          <a:endParaRPr lang="ru-RU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4D5C61C8-2D7B-4503-BFE8-475B3BFC354F}" type="sibTrans" cxnId="{D2873F17-C656-4424-A35D-A187CE4471D9}">
      <dgm:prSet/>
      <dgm:spPr/>
      <dgm:t>
        <a:bodyPr/>
        <a:lstStyle/>
        <a:p>
          <a:endParaRPr lang="ru-RU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FE723ADD-7C0E-4DD7-B970-08F87DFE7728}">
      <dgm:prSet phldrT="[Текст]"/>
      <dgm:spPr>
        <a:solidFill>
          <a:srgbClr val="FF0000"/>
        </a:solidFill>
        <a:ln>
          <a:noFill/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2015</a:t>
          </a:r>
          <a:endParaRPr lang="ru-RU" b="1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6349D70F-2C38-41D7-980E-A7FB3E2FA7B2}" type="parTrans" cxnId="{C7F5D925-5486-409E-917D-3D8936A6C2CD}">
      <dgm:prSet/>
      <dgm:spPr/>
      <dgm:t>
        <a:bodyPr/>
        <a:lstStyle/>
        <a:p>
          <a:endParaRPr lang="ru-RU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D7F4F0DE-4957-4BFC-92F5-E7F81DF5F27E}" type="sibTrans" cxnId="{C7F5D925-5486-409E-917D-3D8936A6C2CD}">
      <dgm:prSet/>
      <dgm:spPr/>
      <dgm:t>
        <a:bodyPr/>
        <a:lstStyle/>
        <a:p>
          <a:endParaRPr lang="ru-RU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6FFCF4D5-889C-4C6D-A1E9-19711A90AC8F}">
      <dgm:prSet phldrT="[Текст]" custT="1"/>
      <dgm:spPr/>
      <dgm:t>
        <a:bodyPr/>
        <a:lstStyle/>
        <a:p>
          <a:r>
            <a:rPr lang="ru-RU" sz="18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Выпущен и подан на сертификацию релиз </a:t>
          </a:r>
          <a:r>
            <a:rPr lang="en-US" sz="18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ViPNet Client for Android </a:t>
          </a:r>
          <a:r>
            <a:rPr lang="ru-RU" sz="18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КС2</a:t>
          </a:r>
          <a:r>
            <a:rPr lang="en-US" sz="18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</a:t>
          </a:r>
          <a:endParaRPr lang="ru-RU" sz="1800" b="1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CB742D2A-8BC0-4BB5-815E-85CEDD05A4E5}" type="parTrans" cxnId="{F251ED4D-13C7-4D21-AA44-AA31E44EB55D}">
      <dgm:prSet/>
      <dgm:spPr/>
      <dgm:t>
        <a:bodyPr/>
        <a:lstStyle/>
        <a:p>
          <a:endParaRPr lang="ru-RU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28E7A1BF-4322-4ECE-9D69-7E56119F91BB}" type="sibTrans" cxnId="{F251ED4D-13C7-4D21-AA44-AA31E44EB55D}">
      <dgm:prSet/>
      <dgm:spPr/>
      <dgm:t>
        <a:bodyPr/>
        <a:lstStyle/>
        <a:p>
          <a:endParaRPr lang="ru-RU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FA307A9E-0F4D-4007-8FF9-9F3AC95B5A5E}">
      <dgm:prSet phldrT="[Текст]"/>
      <dgm:spPr>
        <a:solidFill>
          <a:srgbClr val="FFFF00"/>
        </a:solidFill>
        <a:ln>
          <a:noFill/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2016</a:t>
          </a:r>
        </a:p>
      </dgm:t>
    </dgm:pt>
    <dgm:pt modelId="{E2ACE38E-5785-445F-99CC-FC3E0F2314A3}" type="parTrans" cxnId="{0E0C8EA0-ECC9-497B-8A68-4ACB6FD73C1E}">
      <dgm:prSet/>
      <dgm:spPr/>
      <dgm:t>
        <a:bodyPr/>
        <a:lstStyle/>
        <a:p>
          <a:endParaRPr lang="ru-RU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B80824B6-08E9-4F78-9867-0524392F46A3}" type="sibTrans" cxnId="{0E0C8EA0-ECC9-497B-8A68-4ACB6FD73C1E}">
      <dgm:prSet/>
      <dgm:spPr/>
      <dgm:t>
        <a:bodyPr/>
        <a:lstStyle/>
        <a:p>
          <a:endParaRPr lang="ru-RU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B2627446-AAB0-4E8B-AA4F-FAB344F4FB44}">
      <dgm:prSet phldrT="[Текст]" custT="1"/>
      <dgm:spPr/>
      <dgm:t>
        <a:bodyPr/>
        <a:lstStyle/>
        <a:p>
          <a:r>
            <a:rPr lang="ru-RU" sz="2000" b="0" dirty="0" smtClean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Получен сертификат на </a:t>
          </a:r>
          <a:r>
            <a:rPr lang="en-US" sz="2000" b="1" dirty="0" smtClean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ViPNet Client for Android </a:t>
          </a:r>
          <a:r>
            <a:rPr lang="ru-RU" sz="2000" b="1" dirty="0" smtClean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КС2</a:t>
          </a:r>
          <a:endParaRPr lang="ru-RU" sz="2000" b="1" dirty="0">
            <a:solidFill>
              <a:srgbClr val="FF0000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54DAAF57-8104-4684-9880-6451A5F0C8C0}" type="parTrans" cxnId="{2CECDB21-9100-40CB-ACEB-AFA33DABD750}">
      <dgm:prSet/>
      <dgm:spPr/>
      <dgm:t>
        <a:bodyPr/>
        <a:lstStyle/>
        <a:p>
          <a:endParaRPr lang="ru-RU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86FD8A2A-A06C-4A2B-BD53-D96069DF8502}" type="sibTrans" cxnId="{2CECDB21-9100-40CB-ACEB-AFA33DABD750}">
      <dgm:prSet/>
      <dgm:spPr/>
      <dgm:t>
        <a:bodyPr/>
        <a:lstStyle/>
        <a:p>
          <a:endParaRPr lang="ru-RU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E719E2E1-8141-4CBA-9F2A-F6AD6D8F7A27}">
      <dgm:prSet phldrT="[Текст]" custT="1"/>
      <dgm:spPr/>
      <dgm:t>
        <a:bodyPr/>
        <a:lstStyle/>
        <a:p>
          <a:r>
            <a:rPr lang="ru-RU" sz="2000" b="0" dirty="0" smtClean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Получен сертификат на </a:t>
          </a:r>
          <a:r>
            <a:rPr lang="en-US" sz="2000" b="1" dirty="0" smtClean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ViPNet Client for Android 2.0</a:t>
          </a:r>
          <a:endParaRPr lang="ru-RU" sz="2000" b="1" dirty="0">
            <a:solidFill>
              <a:srgbClr val="FF0000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8DFFE6BD-6D63-4B55-BF44-0E7AC6F3E4AB}" type="parTrans" cxnId="{31BFE234-FBAF-48A5-8585-93E823647478}">
      <dgm:prSet/>
      <dgm:spPr/>
      <dgm:t>
        <a:bodyPr/>
        <a:lstStyle/>
        <a:p>
          <a:endParaRPr lang="ru-RU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FAE79CE1-42AC-4AE6-A728-F3D3D91E438C}" type="sibTrans" cxnId="{31BFE234-FBAF-48A5-8585-93E823647478}">
      <dgm:prSet/>
      <dgm:spPr/>
      <dgm:t>
        <a:bodyPr/>
        <a:lstStyle/>
        <a:p>
          <a:endParaRPr lang="ru-RU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016BA88A-A9DD-4F9C-B431-FB38AF49E5CE}">
      <dgm:prSet phldrT="[Текст]"/>
      <dgm:spPr>
        <a:solidFill>
          <a:srgbClr val="00B050"/>
        </a:solidFill>
        <a:ln>
          <a:noFill/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201</a:t>
          </a:r>
          <a:r>
            <a:rPr lang="ru-RU" b="1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7</a:t>
          </a:r>
          <a:endParaRPr lang="ru-RU" b="1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A98E3F77-B0CB-4A75-90AD-67315EF7159E}" type="parTrans" cxnId="{DD0D6C8A-609E-4048-A343-4124547293D7}">
      <dgm:prSet/>
      <dgm:spPr/>
      <dgm:t>
        <a:bodyPr/>
        <a:lstStyle/>
        <a:p>
          <a:endParaRPr lang="ru-RU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4074D4B4-BF80-4817-9AE8-EF9BD79F3CAD}" type="sibTrans" cxnId="{DD0D6C8A-609E-4048-A343-4124547293D7}">
      <dgm:prSet/>
      <dgm:spPr/>
      <dgm:t>
        <a:bodyPr/>
        <a:lstStyle/>
        <a:p>
          <a:endParaRPr lang="ru-RU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665A58E6-6104-40C9-A63E-B13AE250BBAC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Выпущен релиз </a:t>
          </a:r>
          <a:r>
            <a:rPr lang="en-US" b="1" dirty="0" smtClean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ViPNet </a:t>
          </a:r>
          <a:r>
            <a:rPr lang="en-US" b="1" dirty="0" err="1" smtClean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EndPoint</a:t>
          </a:r>
          <a:r>
            <a:rPr lang="en-US" b="1" dirty="0" smtClean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Security </a:t>
          </a:r>
          <a:r>
            <a:rPr lang="ru-RU" b="1" dirty="0" smtClean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КС3</a:t>
          </a:r>
          <a:endParaRPr lang="ru-RU" b="1" dirty="0">
            <a:solidFill>
              <a:srgbClr val="FF0000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C378AC2F-0A39-4941-80AA-9CC727D3996C}" type="parTrans" cxnId="{93DC9EDD-73CD-4F33-8E37-87BB318AB18C}">
      <dgm:prSet/>
      <dgm:spPr/>
      <dgm:t>
        <a:bodyPr/>
        <a:lstStyle/>
        <a:p>
          <a:endParaRPr lang="ru-RU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7A435B25-6D53-4232-B615-8530E32F4D06}" type="sibTrans" cxnId="{93DC9EDD-73CD-4F33-8E37-87BB318AB18C}">
      <dgm:prSet/>
      <dgm:spPr/>
      <dgm:t>
        <a:bodyPr/>
        <a:lstStyle/>
        <a:p>
          <a:endParaRPr lang="ru-RU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CBFD0B6C-A08E-48D3-9FC7-226ED29B044F}">
      <dgm:prSet phldrT="[Текст]" custT="1"/>
      <dgm:spPr/>
      <dgm:t>
        <a:bodyPr/>
        <a:lstStyle/>
        <a:p>
          <a:r>
            <a:rPr lang="ru-RU" sz="18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Выпущена </a:t>
          </a:r>
          <a:r>
            <a:rPr lang="en-US" sz="18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beta-</a:t>
          </a:r>
          <a:r>
            <a:rPr lang="ru-RU" sz="18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версия </a:t>
          </a:r>
          <a:r>
            <a:rPr lang="en-US" sz="18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ViPNet Client for Android 2.0</a:t>
          </a:r>
          <a:endParaRPr lang="ru-RU" sz="1800" b="1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3511A2C3-1C1A-423D-B88E-1F42AFAA9977}" type="parTrans" cxnId="{2039B82E-DB89-4FF4-BFDD-AB3AD65ECCA2}">
      <dgm:prSet/>
      <dgm:spPr/>
      <dgm:t>
        <a:bodyPr/>
        <a:lstStyle/>
        <a:p>
          <a:endParaRPr lang="ru-RU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B998A001-ADBC-4C5C-A248-86849CCFF7C9}" type="sibTrans" cxnId="{2039B82E-DB89-4FF4-BFDD-AB3AD65ECCA2}">
      <dgm:prSet/>
      <dgm:spPr/>
      <dgm:t>
        <a:bodyPr/>
        <a:lstStyle/>
        <a:p>
          <a:endParaRPr lang="ru-RU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EDE7386D-B5A1-43EF-9407-AB98AA698AAB}">
      <dgm:prSet phldrT="[Текст]" custT="1"/>
      <dgm:spPr/>
      <dgm:t>
        <a:bodyPr/>
        <a:lstStyle/>
        <a:p>
          <a:r>
            <a:rPr lang="ru-RU" sz="2000" b="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Стартованы работы по разработке </a:t>
          </a:r>
          <a:r>
            <a:rPr lang="en-US" sz="20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ViPNet</a:t>
          </a:r>
          <a:r>
            <a:rPr lang="ru-RU" sz="20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20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Client for Android 2.0</a:t>
          </a:r>
          <a:endParaRPr lang="ru-RU" sz="2000" b="1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1CFE7795-D8E6-4802-86B7-7D239A58F9E1}" type="parTrans" cxnId="{67DCB181-1B65-4270-AA5D-ECD77DF6C56E}">
      <dgm:prSet/>
      <dgm:spPr/>
      <dgm:t>
        <a:bodyPr/>
        <a:lstStyle/>
        <a:p>
          <a:endParaRPr lang="ru-RU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FBD8BF28-0F8C-4014-BEBB-4E1FBF3414F7}" type="sibTrans" cxnId="{67DCB181-1B65-4270-AA5D-ECD77DF6C56E}">
      <dgm:prSet/>
      <dgm:spPr/>
      <dgm:t>
        <a:bodyPr/>
        <a:lstStyle/>
        <a:p>
          <a:endParaRPr lang="ru-RU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FD8509BC-DB22-4535-9A32-874159EBB53C}">
      <dgm:prSet phldrT="[Текст]" custT="1"/>
      <dgm:spPr/>
      <dgm:t>
        <a:bodyPr/>
        <a:lstStyle/>
        <a:p>
          <a:r>
            <a:rPr lang="ru-RU" sz="1800" b="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Стартованы работы по созданию </a:t>
          </a:r>
          <a:r>
            <a:rPr lang="en-US" sz="18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ViPNet Client for iOS 2.0, ViPNet Client for </a:t>
          </a:r>
          <a:r>
            <a:rPr lang="en-US" sz="1800" b="1" dirty="0" err="1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Tizen</a:t>
          </a:r>
          <a:endParaRPr lang="ru-RU" sz="1800" b="1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89271334-1D72-459A-8D5D-5556CB1EF8DD}" type="parTrans" cxnId="{EE9972D8-B1AD-4ECD-AF25-8E3F9EE1E791}">
      <dgm:prSet/>
      <dgm:spPr/>
      <dgm:t>
        <a:bodyPr/>
        <a:lstStyle/>
        <a:p>
          <a:endParaRPr lang="ru-RU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FC592865-025E-42A9-9770-9F997FD3BD45}" type="sibTrans" cxnId="{EE9972D8-B1AD-4ECD-AF25-8E3F9EE1E791}">
      <dgm:prSet/>
      <dgm:spPr/>
      <dgm:t>
        <a:bodyPr/>
        <a:lstStyle/>
        <a:p>
          <a:endParaRPr lang="ru-RU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C2489337-D953-453E-BA5A-F3BC5ADBECD6}" type="pres">
      <dgm:prSet presAssocID="{3111A491-7447-4811-9BC1-76CF9E57F23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699DDC-C68B-4EE1-AA02-5F588BC92C70}" type="pres">
      <dgm:prSet presAssocID="{F397D176-A109-4730-89B7-B8F3155221B7}" presName="composite" presStyleCnt="0"/>
      <dgm:spPr/>
    </dgm:pt>
    <dgm:pt modelId="{D1BB1361-F7B1-4FAF-B33E-8C14F54ECCD3}" type="pres">
      <dgm:prSet presAssocID="{F397D176-A109-4730-89B7-B8F3155221B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42918D-6978-4886-9411-F20A60C22355}" type="pres">
      <dgm:prSet presAssocID="{F397D176-A109-4730-89B7-B8F3155221B7}" presName="descendantText" presStyleLbl="alignAcc1" presStyleIdx="0" presStyleCnt="4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1F88B9-DFA9-41F4-AC8C-6DEBA380D414}" type="pres">
      <dgm:prSet presAssocID="{9BA75D22-65C3-4B51-9EA3-A7941FC698C4}" presName="sp" presStyleCnt="0"/>
      <dgm:spPr/>
    </dgm:pt>
    <dgm:pt modelId="{771C26B8-FC61-4402-A45A-608902D97E2C}" type="pres">
      <dgm:prSet presAssocID="{FE723ADD-7C0E-4DD7-B970-08F87DFE7728}" presName="composite" presStyleCnt="0"/>
      <dgm:spPr/>
    </dgm:pt>
    <dgm:pt modelId="{C61B3269-0CF4-4612-B0B3-44E6F8171418}" type="pres">
      <dgm:prSet presAssocID="{FE723ADD-7C0E-4DD7-B970-08F87DFE7728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9CBDF-F755-4D13-B23A-37DA27D5CEFE}" type="pres">
      <dgm:prSet presAssocID="{FE723ADD-7C0E-4DD7-B970-08F87DFE7728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88414C-437B-49E6-A2AD-02E31BE26A04}" type="pres">
      <dgm:prSet presAssocID="{D7F4F0DE-4957-4BFC-92F5-E7F81DF5F27E}" presName="sp" presStyleCnt="0"/>
      <dgm:spPr/>
    </dgm:pt>
    <dgm:pt modelId="{09E3E310-305C-4DF5-8FAE-1F6D36BB94E4}" type="pres">
      <dgm:prSet presAssocID="{FA307A9E-0F4D-4007-8FF9-9F3AC95B5A5E}" presName="composite" presStyleCnt="0"/>
      <dgm:spPr/>
    </dgm:pt>
    <dgm:pt modelId="{A4B4DF70-8844-4773-893C-3FB484129EB9}" type="pres">
      <dgm:prSet presAssocID="{FA307A9E-0F4D-4007-8FF9-9F3AC95B5A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E11B0C-1E20-490C-977A-095F32A71105}" type="pres">
      <dgm:prSet presAssocID="{FA307A9E-0F4D-4007-8FF9-9F3AC95B5A5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7E7254-D1F4-4FBA-8447-6A4874501ACA}" type="pres">
      <dgm:prSet presAssocID="{B80824B6-08E9-4F78-9867-0524392F46A3}" presName="sp" presStyleCnt="0"/>
      <dgm:spPr/>
    </dgm:pt>
    <dgm:pt modelId="{504DEB5D-EE9F-43CD-B39B-E2700084FE82}" type="pres">
      <dgm:prSet presAssocID="{016BA88A-A9DD-4F9C-B431-FB38AF49E5CE}" presName="composite" presStyleCnt="0"/>
      <dgm:spPr/>
    </dgm:pt>
    <dgm:pt modelId="{94482B00-0B69-4440-9DD5-2B52ECA1D59D}" type="pres">
      <dgm:prSet presAssocID="{016BA88A-A9DD-4F9C-B431-FB38AF49E5C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D61CCB-4457-4514-BF14-1BB19F2970AA}" type="pres">
      <dgm:prSet presAssocID="{016BA88A-A9DD-4F9C-B431-FB38AF49E5CE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697988-D748-46BC-A9E9-95BB0479A4DD}" type="presOf" srcId="{6FFCF4D5-889C-4C6D-A1E9-19711A90AC8F}" destId="{2AB9CBDF-F755-4D13-B23A-37DA27D5CEFE}" srcOrd="0" destOrd="0" presId="urn:microsoft.com/office/officeart/2005/8/layout/chevron2"/>
    <dgm:cxn modelId="{93DC9EDD-73CD-4F33-8E37-87BB318AB18C}" srcId="{016BA88A-A9DD-4F9C-B431-FB38AF49E5CE}" destId="{665A58E6-6104-40C9-A63E-B13AE250BBAC}" srcOrd="0" destOrd="0" parTransId="{C378AC2F-0A39-4941-80AA-9CC727D3996C}" sibTransId="{7A435B25-6D53-4232-B615-8530E32F4D06}"/>
    <dgm:cxn modelId="{77E6A662-0B60-4712-A154-B0DE3EE931F9}" type="presOf" srcId="{0F326CEE-7E01-4DC9-A112-546A363382E9}" destId="{FB42918D-6978-4886-9411-F20A60C22355}" srcOrd="0" destOrd="0" presId="urn:microsoft.com/office/officeart/2005/8/layout/chevron2"/>
    <dgm:cxn modelId="{74E180D5-DFCE-4B58-B16E-F520D6FC3FB5}" type="presOf" srcId="{B2627446-AAB0-4E8B-AA4F-FAB344F4FB44}" destId="{20E11B0C-1E20-490C-977A-095F32A71105}" srcOrd="0" destOrd="0" presId="urn:microsoft.com/office/officeart/2005/8/layout/chevron2"/>
    <dgm:cxn modelId="{BDE4CAFA-1995-4616-9D83-0FB36226641C}" type="presOf" srcId="{CBFD0B6C-A08E-48D3-9FC7-226ED29B044F}" destId="{2AB9CBDF-F755-4D13-B23A-37DA27D5CEFE}" srcOrd="0" destOrd="1" presId="urn:microsoft.com/office/officeart/2005/8/layout/chevron2"/>
    <dgm:cxn modelId="{EE9972D8-B1AD-4ECD-AF25-8E3F9EE1E791}" srcId="{FE723ADD-7C0E-4DD7-B970-08F87DFE7728}" destId="{FD8509BC-DB22-4535-9A32-874159EBB53C}" srcOrd="2" destOrd="0" parTransId="{89271334-1D72-459A-8D5D-5556CB1EF8DD}" sibTransId="{FC592865-025E-42A9-9770-9F997FD3BD45}"/>
    <dgm:cxn modelId="{D2873F17-C656-4424-A35D-A187CE4471D9}" srcId="{F397D176-A109-4730-89B7-B8F3155221B7}" destId="{0F326CEE-7E01-4DC9-A112-546A363382E9}" srcOrd="0" destOrd="0" parTransId="{8C589F7E-D24C-4800-BA65-1341EBDBF3DE}" sibTransId="{4D5C61C8-2D7B-4503-BFE8-475B3BFC354F}"/>
    <dgm:cxn modelId="{31BFE234-FBAF-48A5-8585-93E823647478}" srcId="{FA307A9E-0F4D-4007-8FF9-9F3AC95B5A5E}" destId="{E719E2E1-8141-4CBA-9F2A-F6AD6D8F7A27}" srcOrd="1" destOrd="0" parTransId="{8DFFE6BD-6D63-4B55-BF44-0E7AC6F3E4AB}" sibTransId="{FAE79CE1-42AC-4AE6-A728-F3D3D91E438C}"/>
    <dgm:cxn modelId="{92A5E812-43AB-419E-823D-33FF4A73ACE3}" type="presOf" srcId="{F397D176-A109-4730-89B7-B8F3155221B7}" destId="{D1BB1361-F7B1-4FAF-B33E-8C14F54ECCD3}" srcOrd="0" destOrd="0" presId="urn:microsoft.com/office/officeart/2005/8/layout/chevron2"/>
    <dgm:cxn modelId="{9C153106-C22C-4D7E-9236-3B1AC5121378}" type="presOf" srcId="{E719E2E1-8141-4CBA-9F2A-F6AD6D8F7A27}" destId="{20E11B0C-1E20-490C-977A-095F32A71105}" srcOrd="0" destOrd="1" presId="urn:microsoft.com/office/officeart/2005/8/layout/chevron2"/>
    <dgm:cxn modelId="{BD1D8F8C-5C64-4E0E-80CF-A1DD46CD7103}" type="presOf" srcId="{FA307A9E-0F4D-4007-8FF9-9F3AC95B5A5E}" destId="{A4B4DF70-8844-4773-893C-3FB484129EB9}" srcOrd="0" destOrd="0" presId="urn:microsoft.com/office/officeart/2005/8/layout/chevron2"/>
    <dgm:cxn modelId="{F251ED4D-13C7-4D21-AA44-AA31E44EB55D}" srcId="{FE723ADD-7C0E-4DD7-B970-08F87DFE7728}" destId="{6FFCF4D5-889C-4C6D-A1E9-19711A90AC8F}" srcOrd="0" destOrd="0" parTransId="{CB742D2A-8BC0-4BB5-815E-85CEDD05A4E5}" sibTransId="{28E7A1BF-4322-4ECE-9D69-7E56119F91BB}"/>
    <dgm:cxn modelId="{6F0FAC9E-28A0-4618-8A96-8C59FB995B23}" type="presOf" srcId="{3111A491-7447-4811-9BC1-76CF9E57F239}" destId="{C2489337-D953-453E-BA5A-F3BC5ADBECD6}" srcOrd="0" destOrd="0" presId="urn:microsoft.com/office/officeart/2005/8/layout/chevron2"/>
    <dgm:cxn modelId="{67DCB181-1B65-4270-AA5D-ECD77DF6C56E}" srcId="{F397D176-A109-4730-89B7-B8F3155221B7}" destId="{EDE7386D-B5A1-43EF-9407-AB98AA698AAB}" srcOrd="1" destOrd="0" parTransId="{1CFE7795-D8E6-4802-86B7-7D239A58F9E1}" sibTransId="{FBD8BF28-0F8C-4014-BEBB-4E1FBF3414F7}"/>
    <dgm:cxn modelId="{47EFE30B-E343-4546-AA99-20818BBCFDDF}" type="presOf" srcId="{FD8509BC-DB22-4535-9A32-874159EBB53C}" destId="{2AB9CBDF-F755-4D13-B23A-37DA27D5CEFE}" srcOrd="0" destOrd="2" presId="urn:microsoft.com/office/officeart/2005/8/layout/chevron2"/>
    <dgm:cxn modelId="{90E9694D-4DAD-4885-BE6E-41E79C8FF927}" type="presOf" srcId="{EDE7386D-B5A1-43EF-9407-AB98AA698AAB}" destId="{FB42918D-6978-4886-9411-F20A60C22355}" srcOrd="0" destOrd="1" presId="urn:microsoft.com/office/officeart/2005/8/layout/chevron2"/>
    <dgm:cxn modelId="{0E0C8EA0-ECC9-497B-8A68-4ACB6FD73C1E}" srcId="{3111A491-7447-4811-9BC1-76CF9E57F239}" destId="{FA307A9E-0F4D-4007-8FF9-9F3AC95B5A5E}" srcOrd="2" destOrd="0" parTransId="{E2ACE38E-5785-445F-99CC-FC3E0F2314A3}" sibTransId="{B80824B6-08E9-4F78-9867-0524392F46A3}"/>
    <dgm:cxn modelId="{EF561F73-13CC-423C-854F-7D05318AF3B9}" type="presOf" srcId="{016BA88A-A9DD-4F9C-B431-FB38AF49E5CE}" destId="{94482B00-0B69-4440-9DD5-2B52ECA1D59D}" srcOrd="0" destOrd="0" presId="urn:microsoft.com/office/officeart/2005/8/layout/chevron2"/>
    <dgm:cxn modelId="{A4CD395D-2538-4228-AF98-D56483AB69A4}" srcId="{3111A491-7447-4811-9BC1-76CF9E57F239}" destId="{F397D176-A109-4730-89B7-B8F3155221B7}" srcOrd="0" destOrd="0" parTransId="{53986101-AFC0-4FB6-8B57-26F97170F799}" sibTransId="{9BA75D22-65C3-4B51-9EA3-A7941FC698C4}"/>
    <dgm:cxn modelId="{8BB97272-E395-4994-8C42-7DCDE7A8FF78}" type="presOf" srcId="{665A58E6-6104-40C9-A63E-B13AE250BBAC}" destId="{0DD61CCB-4457-4514-BF14-1BB19F2970AA}" srcOrd="0" destOrd="0" presId="urn:microsoft.com/office/officeart/2005/8/layout/chevron2"/>
    <dgm:cxn modelId="{2039B82E-DB89-4FF4-BFDD-AB3AD65ECCA2}" srcId="{FE723ADD-7C0E-4DD7-B970-08F87DFE7728}" destId="{CBFD0B6C-A08E-48D3-9FC7-226ED29B044F}" srcOrd="1" destOrd="0" parTransId="{3511A2C3-1C1A-423D-B88E-1F42AFAA9977}" sibTransId="{B998A001-ADBC-4C5C-A248-86849CCFF7C9}"/>
    <dgm:cxn modelId="{2CECDB21-9100-40CB-ACEB-AFA33DABD750}" srcId="{FA307A9E-0F4D-4007-8FF9-9F3AC95B5A5E}" destId="{B2627446-AAB0-4E8B-AA4F-FAB344F4FB44}" srcOrd="0" destOrd="0" parTransId="{54DAAF57-8104-4684-9880-6451A5F0C8C0}" sibTransId="{86FD8A2A-A06C-4A2B-BD53-D96069DF8502}"/>
    <dgm:cxn modelId="{5F73D413-480C-45B6-9384-8E005E6B25A4}" type="presOf" srcId="{FE723ADD-7C0E-4DD7-B970-08F87DFE7728}" destId="{C61B3269-0CF4-4612-B0B3-44E6F8171418}" srcOrd="0" destOrd="0" presId="urn:microsoft.com/office/officeart/2005/8/layout/chevron2"/>
    <dgm:cxn modelId="{C7F5D925-5486-409E-917D-3D8936A6C2CD}" srcId="{3111A491-7447-4811-9BC1-76CF9E57F239}" destId="{FE723ADD-7C0E-4DD7-B970-08F87DFE7728}" srcOrd="1" destOrd="0" parTransId="{6349D70F-2C38-41D7-980E-A7FB3E2FA7B2}" sibTransId="{D7F4F0DE-4957-4BFC-92F5-E7F81DF5F27E}"/>
    <dgm:cxn modelId="{DD0D6C8A-609E-4048-A343-4124547293D7}" srcId="{3111A491-7447-4811-9BC1-76CF9E57F239}" destId="{016BA88A-A9DD-4F9C-B431-FB38AF49E5CE}" srcOrd="3" destOrd="0" parTransId="{A98E3F77-B0CB-4A75-90AD-67315EF7159E}" sibTransId="{4074D4B4-BF80-4817-9AE8-EF9BD79F3CAD}"/>
    <dgm:cxn modelId="{A5A3FE1E-E2ED-4AA2-A521-542E9F018ECC}" type="presParOf" srcId="{C2489337-D953-453E-BA5A-F3BC5ADBECD6}" destId="{28699DDC-C68B-4EE1-AA02-5F588BC92C70}" srcOrd="0" destOrd="0" presId="urn:microsoft.com/office/officeart/2005/8/layout/chevron2"/>
    <dgm:cxn modelId="{B8708210-BC30-43B5-A592-2DD884529066}" type="presParOf" srcId="{28699DDC-C68B-4EE1-AA02-5F588BC92C70}" destId="{D1BB1361-F7B1-4FAF-B33E-8C14F54ECCD3}" srcOrd="0" destOrd="0" presId="urn:microsoft.com/office/officeart/2005/8/layout/chevron2"/>
    <dgm:cxn modelId="{C926266F-FEAB-41E0-8930-4C4AD2480A03}" type="presParOf" srcId="{28699DDC-C68B-4EE1-AA02-5F588BC92C70}" destId="{FB42918D-6978-4886-9411-F20A60C22355}" srcOrd="1" destOrd="0" presId="urn:microsoft.com/office/officeart/2005/8/layout/chevron2"/>
    <dgm:cxn modelId="{6D90D051-CE7F-49A4-AB87-AD91797FCE67}" type="presParOf" srcId="{C2489337-D953-453E-BA5A-F3BC5ADBECD6}" destId="{0A1F88B9-DFA9-41F4-AC8C-6DEBA380D414}" srcOrd="1" destOrd="0" presId="urn:microsoft.com/office/officeart/2005/8/layout/chevron2"/>
    <dgm:cxn modelId="{50972DD8-3023-4DD7-8012-636CA2599D05}" type="presParOf" srcId="{C2489337-D953-453E-BA5A-F3BC5ADBECD6}" destId="{771C26B8-FC61-4402-A45A-608902D97E2C}" srcOrd="2" destOrd="0" presId="urn:microsoft.com/office/officeart/2005/8/layout/chevron2"/>
    <dgm:cxn modelId="{50F91026-C060-4DB4-8806-11BE1526AF09}" type="presParOf" srcId="{771C26B8-FC61-4402-A45A-608902D97E2C}" destId="{C61B3269-0CF4-4612-B0B3-44E6F8171418}" srcOrd="0" destOrd="0" presId="urn:microsoft.com/office/officeart/2005/8/layout/chevron2"/>
    <dgm:cxn modelId="{A69DA33B-B46A-4AA5-A819-C21A66423DB8}" type="presParOf" srcId="{771C26B8-FC61-4402-A45A-608902D97E2C}" destId="{2AB9CBDF-F755-4D13-B23A-37DA27D5CEFE}" srcOrd="1" destOrd="0" presId="urn:microsoft.com/office/officeart/2005/8/layout/chevron2"/>
    <dgm:cxn modelId="{EE673FEF-7AED-4EB7-A227-9A7780CF4405}" type="presParOf" srcId="{C2489337-D953-453E-BA5A-F3BC5ADBECD6}" destId="{F388414C-437B-49E6-A2AD-02E31BE26A04}" srcOrd="3" destOrd="0" presId="urn:microsoft.com/office/officeart/2005/8/layout/chevron2"/>
    <dgm:cxn modelId="{F8A914B2-C48F-4BD1-899E-73C18A7A6BBF}" type="presParOf" srcId="{C2489337-D953-453E-BA5A-F3BC5ADBECD6}" destId="{09E3E310-305C-4DF5-8FAE-1F6D36BB94E4}" srcOrd="4" destOrd="0" presId="urn:microsoft.com/office/officeart/2005/8/layout/chevron2"/>
    <dgm:cxn modelId="{F501DECF-51AC-4C0B-8787-1D0D66EF5BC0}" type="presParOf" srcId="{09E3E310-305C-4DF5-8FAE-1F6D36BB94E4}" destId="{A4B4DF70-8844-4773-893C-3FB484129EB9}" srcOrd="0" destOrd="0" presId="urn:microsoft.com/office/officeart/2005/8/layout/chevron2"/>
    <dgm:cxn modelId="{0A5205A5-66DE-439A-BCDE-422862313AFD}" type="presParOf" srcId="{09E3E310-305C-4DF5-8FAE-1F6D36BB94E4}" destId="{20E11B0C-1E20-490C-977A-095F32A71105}" srcOrd="1" destOrd="0" presId="urn:microsoft.com/office/officeart/2005/8/layout/chevron2"/>
    <dgm:cxn modelId="{40B07FEF-04F8-48C8-80BB-5A0CC0E44245}" type="presParOf" srcId="{C2489337-D953-453E-BA5A-F3BC5ADBECD6}" destId="{FE7E7254-D1F4-4FBA-8447-6A4874501ACA}" srcOrd="5" destOrd="0" presId="urn:microsoft.com/office/officeart/2005/8/layout/chevron2"/>
    <dgm:cxn modelId="{C04BFC2E-1C80-4D09-AA22-FCBA2FB2202C}" type="presParOf" srcId="{C2489337-D953-453E-BA5A-F3BC5ADBECD6}" destId="{504DEB5D-EE9F-43CD-B39B-E2700084FE82}" srcOrd="6" destOrd="0" presId="urn:microsoft.com/office/officeart/2005/8/layout/chevron2"/>
    <dgm:cxn modelId="{377C0245-BEA9-41AD-8230-5E52EAADFDD0}" type="presParOf" srcId="{504DEB5D-EE9F-43CD-B39B-E2700084FE82}" destId="{94482B00-0B69-4440-9DD5-2B52ECA1D59D}" srcOrd="0" destOrd="0" presId="urn:microsoft.com/office/officeart/2005/8/layout/chevron2"/>
    <dgm:cxn modelId="{60EACDFE-72C0-4EC3-B10C-B1FBC784B516}" type="presParOf" srcId="{504DEB5D-EE9F-43CD-B39B-E2700084FE82}" destId="{0DD61CCB-4457-4514-BF14-1BB19F2970A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BB1361-F7B1-4FAF-B33E-8C14F54ECCD3}">
      <dsp:nvSpPr>
        <dsp:cNvPr id="0" name=""/>
        <dsp:cNvSpPr/>
      </dsp:nvSpPr>
      <dsp:spPr>
        <a:xfrm rot="5400000">
          <a:off x="-229722" y="233888"/>
          <a:ext cx="1531483" cy="1072038"/>
        </a:xfrm>
        <a:prstGeom prst="chevron">
          <a:avLst/>
        </a:prstGeom>
        <a:solidFill>
          <a:srgbClr val="00B0F0"/>
        </a:solidFill>
        <a:ln w="254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2010</a:t>
          </a:r>
          <a:endParaRPr lang="ru-RU" sz="2000" b="1" kern="1200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 rot="-5400000">
        <a:off x="1" y="540184"/>
        <a:ext cx="1072038" cy="459445"/>
      </dsp:txXfrm>
    </dsp:sp>
    <dsp:sp modelId="{FB42918D-6978-4886-9411-F20A60C22355}">
      <dsp:nvSpPr>
        <dsp:cNvPr id="0" name=""/>
        <dsp:cNvSpPr/>
      </dsp:nvSpPr>
      <dsp:spPr>
        <a:xfrm rot="5400000">
          <a:off x="6131764" y="-5055559"/>
          <a:ext cx="995463" cy="111149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Стартованы работы по созданию прототипов </a:t>
          </a:r>
          <a:r>
            <a:rPr lang="en-US" sz="2000" b="1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ViPNet Client for</a:t>
          </a:r>
          <a:r>
            <a:rPr lang="ru-RU" sz="20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2000" b="1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iOS\Android</a:t>
          </a:r>
          <a:endParaRPr lang="ru-RU" sz="2000" b="1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 rot="-5400000">
        <a:off x="1072038" y="52761"/>
        <a:ext cx="11066321" cy="898275"/>
      </dsp:txXfrm>
    </dsp:sp>
    <dsp:sp modelId="{C61B3269-0CF4-4612-B0B3-44E6F8171418}">
      <dsp:nvSpPr>
        <dsp:cNvPr id="0" name=""/>
        <dsp:cNvSpPr/>
      </dsp:nvSpPr>
      <dsp:spPr>
        <a:xfrm rot="5400000">
          <a:off x="-229722" y="1621512"/>
          <a:ext cx="1531483" cy="1072038"/>
        </a:xfrm>
        <a:prstGeom prst="chevron">
          <a:avLst/>
        </a:prstGeom>
        <a:solidFill>
          <a:srgbClr val="FF0000"/>
        </a:solidFill>
        <a:ln w="254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2011</a:t>
          </a:r>
          <a:endParaRPr lang="ru-RU" sz="2000" b="1" kern="1200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 rot="-5400000">
        <a:off x="1" y="1927808"/>
        <a:ext cx="1072038" cy="459445"/>
      </dsp:txXfrm>
    </dsp:sp>
    <dsp:sp modelId="{2AB9CBDF-F755-4D13-B23A-37DA27D5CEFE}">
      <dsp:nvSpPr>
        <dsp:cNvPr id="0" name=""/>
        <dsp:cNvSpPr/>
      </dsp:nvSpPr>
      <dsp:spPr>
        <a:xfrm rot="5400000">
          <a:off x="6131764" y="-3667936"/>
          <a:ext cx="995463" cy="111149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Разработаны прототипы </a:t>
          </a:r>
          <a:r>
            <a:rPr lang="en-US" sz="2000" b="1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ViPNet Client for</a:t>
          </a:r>
          <a:r>
            <a:rPr lang="ru-RU" sz="20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2000" b="1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iOS\Android</a:t>
          </a:r>
          <a:endParaRPr lang="ru-RU" sz="2000" b="1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Стартованы работы по созданию коммерческих версий </a:t>
          </a:r>
          <a:r>
            <a:rPr lang="en-US" sz="2000" b="1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ViPNet Client for</a:t>
          </a:r>
          <a:r>
            <a:rPr lang="ru-RU" sz="20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2000" b="1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iOS\Android</a:t>
          </a:r>
          <a:endParaRPr lang="ru-RU" sz="2000" b="1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 rot="-5400000">
        <a:off x="1072038" y="1440384"/>
        <a:ext cx="11066321" cy="898275"/>
      </dsp:txXfrm>
    </dsp:sp>
    <dsp:sp modelId="{A4B4DF70-8844-4773-893C-3FB484129EB9}">
      <dsp:nvSpPr>
        <dsp:cNvPr id="0" name=""/>
        <dsp:cNvSpPr/>
      </dsp:nvSpPr>
      <dsp:spPr>
        <a:xfrm rot="5400000">
          <a:off x="-229722" y="3009135"/>
          <a:ext cx="1531483" cy="1072038"/>
        </a:xfrm>
        <a:prstGeom prst="chevron">
          <a:avLst/>
        </a:prstGeom>
        <a:solidFill>
          <a:srgbClr val="FFFF00"/>
        </a:solidFill>
        <a:ln w="254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2012</a:t>
          </a:r>
        </a:p>
      </dsp:txBody>
      <dsp:txXfrm rot="-5400000">
        <a:off x="1" y="3315431"/>
        <a:ext cx="1072038" cy="459445"/>
      </dsp:txXfrm>
    </dsp:sp>
    <dsp:sp modelId="{20E11B0C-1E20-490C-977A-095F32A71105}">
      <dsp:nvSpPr>
        <dsp:cNvPr id="0" name=""/>
        <dsp:cNvSpPr/>
      </dsp:nvSpPr>
      <dsp:spPr>
        <a:xfrm rot="5400000">
          <a:off x="6131764" y="-2280312"/>
          <a:ext cx="995463" cy="111149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976514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Выпущен релиз </a:t>
          </a:r>
          <a:r>
            <a:rPr lang="en-US" sz="2000" b="1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ViPNet Client for</a:t>
          </a:r>
          <a:r>
            <a:rPr lang="ru-RU" sz="20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2000" b="1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iOS\Android</a:t>
          </a:r>
          <a:endParaRPr lang="ru-RU" sz="20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Получен сертификат по классу КС1 на </a:t>
          </a:r>
          <a:r>
            <a:rPr lang="en-US" sz="2000" b="1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ViPNet Client for</a:t>
          </a:r>
          <a:r>
            <a:rPr lang="ru-RU" sz="20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2000" b="1" kern="1200" dirty="0" err="1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iOS</a:t>
          </a:r>
          <a:endParaRPr lang="ru-RU" sz="2000" b="1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 rot="-5400000">
        <a:off x="1072038" y="2828008"/>
        <a:ext cx="11066321" cy="898275"/>
      </dsp:txXfrm>
    </dsp:sp>
    <dsp:sp modelId="{94482B00-0B69-4440-9DD5-2B52ECA1D59D}">
      <dsp:nvSpPr>
        <dsp:cNvPr id="0" name=""/>
        <dsp:cNvSpPr/>
      </dsp:nvSpPr>
      <dsp:spPr>
        <a:xfrm rot="5400000">
          <a:off x="-229722" y="4396759"/>
          <a:ext cx="1531483" cy="1072038"/>
        </a:xfrm>
        <a:prstGeom prst="chevron">
          <a:avLst/>
        </a:prstGeom>
        <a:solidFill>
          <a:srgbClr val="00B050"/>
        </a:solidFill>
        <a:ln w="254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2013</a:t>
          </a:r>
          <a:endParaRPr lang="ru-RU" sz="2000" b="1" kern="1200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 rot="-5400000">
        <a:off x="1" y="4703055"/>
        <a:ext cx="1072038" cy="459445"/>
      </dsp:txXfrm>
    </dsp:sp>
    <dsp:sp modelId="{0DD61CCB-4457-4514-BF14-1BB19F2970AA}">
      <dsp:nvSpPr>
        <dsp:cNvPr id="0" name=""/>
        <dsp:cNvSpPr/>
      </dsp:nvSpPr>
      <dsp:spPr>
        <a:xfrm rot="5400000">
          <a:off x="6131764" y="-892688"/>
          <a:ext cx="995463" cy="111149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1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Получен сертификат</a:t>
          </a:r>
          <a:r>
            <a:rPr lang="en-US" sz="20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ru-RU" sz="20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по классу КС1 на </a:t>
          </a:r>
          <a:r>
            <a:rPr lang="en-US" sz="2000" b="1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ViPNet Client for</a:t>
          </a:r>
          <a:r>
            <a:rPr lang="ru-RU" sz="20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2000" b="1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Android</a:t>
          </a:r>
          <a:endParaRPr lang="ru-RU" sz="2000" b="1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Стартована работа над </a:t>
          </a:r>
          <a:r>
            <a:rPr lang="en-US" sz="2000" b="1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ViPNet Client for Android </a:t>
          </a:r>
          <a:r>
            <a:rPr lang="ru-RU" sz="2000" b="1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КС2 </a:t>
          </a:r>
          <a:endParaRPr lang="ru-RU" sz="2000" b="1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 rot="-5400000">
        <a:off x="1072038" y="4215632"/>
        <a:ext cx="11066321" cy="8982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BB1361-F7B1-4FAF-B33E-8C14F54ECCD3}">
      <dsp:nvSpPr>
        <dsp:cNvPr id="0" name=""/>
        <dsp:cNvSpPr/>
      </dsp:nvSpPr>
      <dsp:spPr>
        <a:xfrm rot="5400000">
          <a:off x="-229722" y="233888"/>
          <a:ext cx="1531483" cy="1072038"/>
        </a:xfrm>
        <a:prstGeom prst="chevron">
          <a:avLst/>
        </a:prstGeom>
        <a:solidFill>
          <a:srgbClr val="00B0F0"/>
        </a:solidFill>
        <a:ln w="254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2014</a:t>
          </a:r>
          <a:endParaRPr lang="ru-RU" sz="3000" b="1" kern="1200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 rot="-5400000">
        <a:off x="1" y="540184"/>
        <a:ext cx="1072038" cy="459445"/>
      </dsp:txXfrm>
    </dsp:sp>
    <dsp:sp modelId="{FB42918D-6978-4886-9411-F20A60C22355}">
      <dsp:nvSpPr>
        <dsp:cNvPr id="0" name=""/>
        <dsp:cNvSpPr/>
      </dsp:nvSpPr>
      <dsp:spPr>
        <a:xfrm rot="5400000">
          <a:off x="6131764" y="-5055559"/>
          <a:ext cx="995463" cy="111149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Сертификаты на </a:t>
          </a:r>
          <a:r>
            <a:rPr lang="en-US" sz="2000" b="1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ViPNet Client for Android\iOS </a:t>
          </a:r>
          <a:r>
            <a:rPr lang="ru-RU" sz="20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изменены</a:t>
          </a:r>
          <a:r>
            <a:rPr lang="en-US" sz="20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ru-RU" sz="20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по извещениям.</a:t>
          </a:r>
          <a:endParaRPr lang="ru-RU" sz="2000" b="1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Стартованы работы по разработке </a:t>
          </a:r>
          <a:r>
            <a:rPr lang="en-US" sz="2000" b="1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ViPNet</a:t>
          </a:r>
          <a:r>
            <a:rPr lang="ru-RU" sz="2000" b="1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2000" b="1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Client for Android 2.0</a:t>
          </a:r>
          <a:endParaRPr lang="ru-RU" sz="2000" b="1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 rot="-5400000">
        <a:off x="1072038" y="52761"/>
        <a:ext cx="11066321" cy="898275"/>
      </dsp:txXfrm>
    </dsp:sp>
    <dsp:sp modelId="{C61B3269-0CF4-4612-B0B3-44E6F8171418}">
      <dsp:nvSpPr>
        <dsp:cNvPr id="0" name=""/>
        <dsp:cNvSpPr/>
      </dsp:nvSpPr>
      <dsp:spPr>
        <a:xfrm rot="5400000">
          <a:off x="-229722" y="1621512"/>
          <a:ext cx="1531483" cy="1072038"/>
        </a:xfrm>
        <a:prstGeom prst="chevron">
          <a:avLst/>
        </a:prstGeom>
        <a:solidFill>
          <a:srgbClr val="FF0000"/>
        </a:solidFill>
        <a:ln w="254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2015</a:t>
          </a:r>
          <a:endParaRPr lang="ru-RU" sz="3000" b="1" kern="1200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 rot="-5400000">
        <a:off x="1" y="1927808"/>
        <a:ext cx="1072038" cy="459445"/>
      </dsp:txXfrm>
    </dsp:sp>
    <dsp:sp modelId="{2AB9CBDF-F755-4D13-B23A-37DA27D5CEFE}">
      <dsp:nvSpPr>
        <dsp:cNvPr id="0" name=""/>
        <dsp:cNvSpPr/>
      </dsp:nvSpPr>
      <dsp:spPr>
        <a:xfrm rot="5400000">
          <a:off x="6131764" y="-3667936"/>
          <a:ext cx="995463" cy="111149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Выпущен и подан на сертификацию релиз </a:t>
          </a:r>
          <a:r>
            <a:rPr lang="en-US" sz="1800" b="1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ViPNet Client for Android </a:t>
          </a:r>
          <a:r>
            <a:rPr lang="ru-RU" sz="1800" b="1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КС2</a:t>
          </a:r>
          <a:r>
            <a:rPr lang="en-US" sz="1800" b="1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</a:t>
          </a:r>
          <a:endParaRPr lang="ru-RU" sz="1800" b="1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Выпущена </a:t>
          </a:r>
          <a:r>
            <a:rPr lang="en-US" sz="18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beta-</a:t>
          </a:r>
          <a:r>
            <a:rPr lang="ru-RU" sz="18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версия </a:t>
          </a:r>
          <a:r>
            <a:rPr lang="en-US" sz="1800" b="1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ViPNet Client for Android 2.0</a:t>
          </a:r>
          <a:endParaRPr lang="ru-RU" sz="1800" b="1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Стартованы работы по созданию </a:t>
          </a:r>
          <a:r>
            <a:rPr lang="en-US" sz="1800" b="1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ViPNet Client for iOS 2.0, ViPNet Client for </a:t>
          </a:r>
          <a:r>
            <a:rPr lang="en-US" sz="1800" b="1" kern="1200" dirty="0" err="1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Tizen</a:t>
          </a:r>
          <a:endParaRPr lang="ru-RU" sz="1800" b="1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 rot="-5400000">
        <a:off x="1072038" y="1440384"/>
        <a:ext cx="11066321" cy="898275"/>
      </dsp:txXfrm>
    </dsp:sp>
    <dsp:sp modelId="{A4B4DF70-8844-4773-893C-3FB484129EB9}">
      <dsp:nvSpPr>
        <dsp:cNvPr id="0" name=""/>
        <dsp:cNvSpPr/>
      </dsp:nvSpPr>
      <dsp:spPr>
        <a:xfrm rot="5400000">
          <a:off x="-229722" y="3009135"/>
          <a:ext cx="1531483" cy="1072038"/>
        </a:xfrm>
        <a:prstGeom prst="chevron">
          <a:avLst/>
        </a:prstGeom>
        <a:solidFill>
          <a:srgbClr val="FFFF00"/>
        </a:solidFill>
        <a:ln w="254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2016</a:t>
          </a:r>
        </a:p>
      </dsp:txBody>
      <dsp:txXfrm rot="-5400000">
        <a:off x="1" y="3315431"/>
        <a:ext cx="1072038" cy="459445"/>
      </dsp:txXfrm>
    </dsp:sp>
    <dsp:sp modelId="{20E11B0C-1E20-490C-977A-095F32A71105}">
      <dsp:nvSpPr>
        <dsp:cNvPr id="0" name=""/>
        <dsp:cNvSpPr/>
      </dsp:nvSpPr>
      <dsp:spPr>
        <a:xfrm rot="5400000">
          <a:off x="6131764" y="-2280312"/>
          <a:ext cx="995463" cy="111149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976514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 smtClean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Получен сертификат на </a:t>
          </a:r>
          <a:r>
            <a:rPr lang="en-US" sz="2000" b="1" kern="1200" dirty="0" smtClean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ViPNet Client for Android </a:t>
          </a:r>
          <a:r>
            <a:rPr lang="ru-RU" sz="2000" b="1" kern="1200" dirty="0" smtClean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КС2</a:t>
          </a:r>
          <a:endParaRPr lang="ru-RU" sz="2000" b="1" kern="1200" dirty="0">
            <a:solidFill>
              <a:srgbClr val="FF0000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 smtClean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Получен сертификат на </a:t>
          </a:r>
          <a:r>
            <a:rPr lang="en-US" sz="2000" b="1" kern="1200" dirty="0" smtClean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ViPNet Client for Android 2.0</a:t>
          </a:r>
          <a:endParaRPr lang="ru-RU" sz="2000" b="1" kern="1200" dirty="0">
            <a:solidFill>
              <a:srgbClr val="FF0000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 rot="-5400000">
        <a:off x="1072038" y="2828008"/>
        <a:ext cx="11066321" cy="898275"/>
      </dsp:txXfrm>
    </dsp:sp>
    <dsp:sp modelId="{94482B00-0B69-4440-9DD5-2B52ECA1D59D}">
      <dsp:nvSpPr>
        <dsp:cNvPr id="0" name=""/>
        <dsp:cNvSpPr/>
      </dsp:nvSpPr>
      <dsp:spPr>
        <a:xfrm rot="5400000">
          <a:off x="-229722" y="4396759"/>
          <a:ext cx="1531483" cy="1072038"/>
        </a:xfrm>
        <a:prstGeom prst="chevron">
          <a:avLst/>
        </a:prstGeom>
        <a:solidFill>
          <a:srgbClr val="00B050"/>
        </a:solidFill>
        <a:ln w="254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201</a:t>
          </a:r>
          <a:r>
            <a:rPr lang="ru-RU" sz="3000" b="1" kern="12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7</a:t>
          </a:r>
          <a:endParaRPr lang="ru-RU" sz="3000" b="1" kern="1200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 rot="-5400000">
        <a:off x="1" y="4703055"/>
        <a:ext cx="1072038" cy="459445"/>
      </dsp:txXfrm>
    </dsp:sp>
    <dsp:sp modelId="{0DD61CCB-4457-4514-BF14-1BB19F2970AA}">
      <dsp:nvSpPr>
        <dsp:cNvPr id="0" name=""/>
        <dsp:cNvSpPr/>
      </dsp:nvSpPr>
      <dsp:spPr>
        <a:xfrm rot="5400000">
          <a:off x="6131764" y="-892688"/>
          <a:ext cx="995463" cy="111149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1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b="1" kern="1200" dirty="0" smtClean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Выпущен релиз </a:t>
          </a:r>
          <a:r>
            <a:rPr lang="en-US" sz="3600" b="1" kern="1200" dirty="0" smtClean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ViPNet </a:t>
          </a:r>
          <a:r>
            <a:rPr lang="en-US" sz="3600" b="1" kern="1200" dirty="0" err="1" smtClean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EndPoint</a:t>
          </a:r>
          <a:r>
            <a:rPr lang="en-US" sz="3600" b="1" kern="1200" dirty="0" smtClean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Security </a:t>
          </a:r>
          <a:r>
            <a:rPr lang="ru-RU" sz="3600" b="1" kern="1200" dirty="0" smtClean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КС3</a:t>
          </a:r>
          <a:endParaRPr lang="ru-RU" sz="3600" b="1" kern="1200" dirty="0">
            <a:solidFill>
              <a:srgbClr val="FF0000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 rot="-5400000">
        <a:off x="1072038" y="4215632"/>
        <a:ext cx="11066321" cy="898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757B1-6E88-41D4-887A-A524F2E13523}" type="datetimeFigureOut">
              <a:rPr lang="ru-RU" smtClean="0"/>
              <a:t>16.09.15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4840D9-CC3C-43DD-AD20-3694B7D88E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737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04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0230" algn="l" defTabSz="13004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0460" algn="l" defTabSz="13004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0690" algn="l" defTabSz="13004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00919" algn="l" defTabSz="13004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51149" algn="l" defTabSz="13004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01379" algn="l" defTabSz="13004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51609" algn="l" defTabSz="13004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01839" algn="l" defTabSz="13004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840D9-CC3C-43DD-AD20-3694B7D88E0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254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840D9-CC3C-43DD-AD20-3694B7D88E0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254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840D9-CC3C-43DD-AD20-3694B7D88E0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254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5360" y="2272454"/>
            <a:ext cx="11054080" cy="15680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0720" y="4145280"/>
            <a:ext cx="910336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132A-F5FB-4BE9-8576-69AD841E9997}" type="datetimeFigureOut">
              <a:rPr lang="ru-RU" smtClean="0"/>
              <a:pPr/>
              <a:t>16.09.15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3DA8-0D38-44A5-9FA0-E9AFEB308D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800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132A-F5FB-4BE9-8576-69AD841E9997}" type="datetimeFigureOut">
              <a:rPr lang="ru-RU" smtClean="0"/>
              <a:pPr/>
              <a:t>16.09.15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3DA8-0D38-44A5-9FA0-E9AFEB308D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63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428480" y="220133"/>
            <a:ext cx="2926080" cy="468037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0240" y="220133"/>
            <a:ext cx="8561493" cy="468037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132A-F5FB-4BE9-8576-69AD841E9997}" type="datetimeFigureOut">
              <a:rPr lang="ru-RU" smtClean="0"/>
              <a:pPr/>
              <a:t>16.09.15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3DA8-0D38-44A5-9FA0-E9AFEB308D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813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132A-F5FB-4BE9-8576-69AD841E9997}" type="datetimeFigureOut">
              <a:rPr lang="ru-RU" smtClean="0"/>
              <a:pPr/>
              <a:t>16.09.15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3DA8-0D38-44A5-9FA0-E9AFEB308D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163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290" y="4700695"/>
            <a:ext cx="11054080" cy="145288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290" y="3100494"/>
            <a:ext cx="11054080" cy="16001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23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132A-F5FB-4BE9-8576-69AD841E9997}" type="datetimeFigureOut">
              <a:rPr lang="ru-RU" smtClean="0"/>
              <a:pPr/>
              <a:t>16.09.15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3DA8-0D38-44A5-9FA0-E9AFEB308D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118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50240" y="1280161"/>
            <a:ext cx="5743787" cy="362034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10773" y="1280161"/>
            <a:ext cx="5743787" cy="362034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132A-F5FB-4BE9-8576-69AD841E9997}" type="datetimeFigureOut">
              <a:rPr lang="ru-RU" smtClean="0"/>
              <a:pPr/>
              <a:t>16.09.15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3DA8-0D38-44A5-9FA0-E9AFEB308D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212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240" y="292948"/>
            <a:ext cx="1170432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240" y="1637454"/>
            <a:ext cx="5746045" cy="6824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0240" y="2319866"/>
            <a:ext cx="5746045" cy="4214707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6260" y="1637454"/>
            <a:ext cx="5748302" cy="6824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606260" y="2319866"/>
            <a:ext cx="5748302" cy="4214707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132A-F5FB-4BE9-8576-69AD841E9997}" type="datetimeFigureOut">
              <a:rPr lang="ru-RU" smtClean="0"/>
              <a:pPr/>
              <a:t>16.09.15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3DA8-0D38-44A5-9FA0-E9AFEB308D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865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132A-F5FB-4BE9-8576-69AD841E9997}" type="datetimeFigureOut">
              <a:rPr lang="ru-RU" smtClean="0"/>
              <a:pPr/>
              <a:t>16.09.15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3DA8-0D38-44A5-9FA0-E9AFEB308D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673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132A-F5FB-4BE9-8576-69AD841E9997}" type="datetimeFigureOut">
              <a:rPr lang="ru-RU" smtClean="0"/>
              <a:pPr/>
              <a:t>16.09.15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3DA8-0D38-44A5-9FA0-E9AFEB308D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963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242" y="291252"/>
            <a:ext cx="4278490" cy="123952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4516" y="291255"/>
            <a:ext cx="7270044" cy="6243321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242" y="1530776"/>
            <a:ext cx="4278490" cy="5003800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132A-F5FB-4BE9-8576-69AD841E9997}" type="datetimeFigureOut">
              <a:rPr lang="ru-RU" smtClean="0"/>
              <a:pPr/>
              <a:t>16.09.15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3DA8-0D38-44A5-9FA0-E9AFEB308D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26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032" y="5120640"/>
            <a:ext cx="7802880" cy="60452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9032" y="653626"/>
            <a:ext cx="7802880" cy="4389120"/>
          </a:xfrm>
        </p:spPr>
        <p:txBody>
          <a:bodyPr/>
          <a:lstStyle>
            <a:lvl1pPr marL="0" indent="0">
              <a:buNone/>
              <a:defRPr sz="4600"/>
            </a:lvl1pPr>
            <a:lvl2pPr marL="650230" indent="0">
              <a:buNone/>
              <a:defRPr sz="4000"/>
            </a:lvl2pPr>
            <a:lvl3pPr marL="1300460" indent="0">
              <a:buNone/>
              <a:defRPr sz="3400"/>
            </a:lvl3pPr>
            <a:lvl4pPr marL="1950690" indent="0">
              <a:buNone/>
              <a:defRPr sz="2800"/>
            </a:lvl4pPr>
            <a:lvl5pPr marL="2600919" indent="0">
              <a:buNone/>
              <a:defRPr sz="2800"/>
            </a:lvl5pPr>
            <a:lvl6pPr marL="3251149" indent="0">
              <a:buNone/>
              <a:defRPr sz="2800"/>
            </a:lvl6pPr>
            <a:lvl7pPr marL="3901379" indent="0">
              <a:buNone/>
              <a:defRPr sz="2800"/>
            </a:lvl7pPr>
            <a:lvl8pPr marL="4551609" indent="0">
              <a:buNone/>
              <a:defRPr sz="2800"/>
            </a:lvl8pPr>
            <a:lvl9pPr marL="5201839" indent="0">
              <a:buNone/>
              <a:defRPr sz="2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9032" y="5725161"/>
            <a:ext cx="7802880" cy="858520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132A-F5FB-4BE9-8576-69AD841E9997}" type="datetimeFigureOut">
              <a:rPr lang="ru-RU" smtClean="0"/>
              <a:pPr/>
              <a:t>16.09.15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3DA8-0D38-44A5-9FA0-E9AFEB308D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895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240" y="292948"/>
            <a:ext cx="11704320" cy="1219200"/>
          </a:xfrm>
          <a:prstGeom prst="rect">
            <a:avLst/>
          </a:prstGeom>
        </p:spPr>
        <p:txBody>
          <a:bodyPr vert="horz" lIns="130046" tIns="65023" rIns="130046" bIns="6502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240" y="1706881"/>
            <a:ext cx="11704320" cy="4827694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50240" y="6780107"/>
            <a:ext cx="3034453" cy="389467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1132A-F5FB-4BE9-8576-69AD841E9997}" type="datetimeFigureOut">
              <a:rPr lang="ru-RU" smtClean="0"/>
              <a:pPr/>
              <a:t>16.09.15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443307" y="6780107"/>
            <a:ext cx="4118187" cy="389467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320107" y="6780107"/>
            <a:ext cx="3034453" cy="389467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D3DA8-0D38-44A5-9FA0-E9AFEB308D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8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046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130046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17.png"/><Relationship Id="rId5" Type="http://schemas.openxmlformats.org/officeDocument/2006/relationships/image" Target="../media/image18.jpg"/><Relationship Id="rId6" Type="http://schemas.openxmlformats.org/officeDocument/2006/relationships/image" Target="../media/image19.jpg"/><Relationship Id="rId7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21.png"/><Relationship Id="rId5" Type="http://schemas.microsoft.com/office/2007/relationships/hdphoto" Target="../media/hdphoto2.wdp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emf"/><Relationship Id="rId5" Type="http://schemas.openxmlformats.org/officeDocument/2006/relationships/diagramData" Target="../diagrams/data1.xml"/><Relationship Id="rId6" Type="http://schemas.openxmlformats.org/officeDocument/2006/relationships/diagramLayout" Target="../diagrams/layout1.xml"/><Relationship Id="rId7" Type="http://schemas.openxmlformats.org/officeDocument/2006/relationships/diagramQuickStyle" Target="../diagrams/quickStyle1.xml"/><Relationship Id="rId8" Type="http://schemas.openxmlformats.org/officeDocument/2006/relationships/diagramColors" Target="../diagrams/colors1.xml"/><Relationship Id="rId9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emf"/><Relationship Id="rId5" Type="http://schemas.openxmlformats.org/officeDocument/2006/relationships/diagramData" Target="../diagrams/data2.xml"/><Relationship Id="rId6" Type="http://schemas.openxmlformats.org/officeDocument/2006/relationships/diagramLayout" Target="../diagrams/layout2.xml"/><Relationship Id="rId7" Type="http://schemas.openxmlformats.org/officeDocument/2006/relationships/diagramQuickStyle" Target="../diagrams/quickStyle2.xml"/><Relationship Id="rId8" Type="http://schemas.openxmlformats.org/officeDocument/2006/relationships/diagramColors" Target="../diagrams/colors2.xml"/><Relationship Id="rId9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8.pn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13.jpe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7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24290" y="-2869166"/>
            <a:ext cx="7362995" cy="1310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Текст 2"/>
          <p:cNvSpPr>
            <a:spLocks noGrp="1"/>
          </p:cNvSpPr>
          <p:nvPr/>
        </p:nvSpPr>
        <p:spPr bwMode="auto">
          <a:xfrm>
            <a:off x="737253" y="4579303"/>
            <a:ext cx="11530294" cy="107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6" tIns="65023" rIns="130046" bIns="6502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kern="1200" baseline="0">
                <a:solidFill>
                  <a:schemeClr val="bg1"/>
                </a:solidFill>
                <a:latin typeface="Segoe UI Light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Light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 Light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Безопасные решения для мобильных платформ</a:t>
            </a:r>
            <a:endParaRPr lang="ru-RU" sz="3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29" y="324110"/>
            <a:ext cx="1331348" cy="36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Текст 1"/>
          <p:cNvSpPr>
            <a:spLocks noGrp="1"/>
          </p:cNvSpPr>
          <p:nvPr/>
        </p:nvSpPr>
        <p:spPr bwMode="auto">
          <a:xfrm>
            <a:off x="10854884" y="7055411"/>
            <a:ext cx="2816313" cy="28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 baseline="0">
                <a:solidFill>
                  <a:schemeClr val="bg1"/>
                </a:solidFill>
                <a:latin typeface="Segoe UI Light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Light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 Light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©</a:t>
            </a:r>
            <a:r>
              <a:rPr lang="en-US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2015, </a:t>
            </a:r>
            <a:r>
              <a:rPr lang="ru-RU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ОАО «</a:t>
            </a:r>
            <a:r>
              <a:rPr lang="ru-RU" sz="13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ИнфоТеКС</a:t>
            </a:r>
            <a:r>
              <a:rPr lang="ru-RU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».</a:t>
            </a:r>
          </a:p>
        </p:txBody>
      </p:sp>
      <p:pic>
        <p:nvPicPr>
          <p:cNvPr id="9" name="Picture 2" descr="D:\_Work\_Маркетинг\Клипарт\Business talk vector\one man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64" y="5501005"/>
            <a:ext cx="704078" cy="188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939011" y="6060942"/>
            <a:ext cx="6502400" cy="931535"/>
          </a:xfrm>
          <a:prstGeom prst="rect">
            <a:avLst/>
          </a:prstGeom>
        </p:spPr>
        <p:txBody>
          <a:bodyPr lIns="130046" tIns="65023" rIns="130046" bIns="65023">
            <a:spAutoFit/>
          </a:bodyPr>
          <a:lstStyle/>
          <a:p>
            <a:pPr>
              <a:defRPr/>
            </a:pPr>
            <a:r>
              <a:rPr lang="ru-RU" cap="small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Василенков Александр</a:t>
            </a:r>
            <a:endParaRPr lang="ru-RU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r>
              <a:rPr lang="ru-RU" cap="small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Менеджер по продуктам</a:t>
            </a:r>
          </a:p>
        </p:txBody>
      </p:sp>
    </p:spTree>
    <p:extLst>
      <p:ext uri="{BB962C8B-B14F-4D97-AF65-F5344CB8AC3E}">
        <p14:creationId xmlns:p14="http://schemas.microsoft.com/office/powerpoint/2010/main" val="1514183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29" y="324111"/>
            <a:ext cx="1126525" cy="307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Текст 1"/>
          <p:cNvSpPr>
            <a:spLocks noGrp="1"/>
          </p:cNvSpPr>
          <p:nvPr/>
        </p:nvSpPr>
        <p:spPr bwMode="auto">
          <a:xfrm>
            <a:off x="10854884" y="7055411"/>
            <a:ext cx="2816313" cy="28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 baseline="0">
                <a:solidFill>
                  <a:schemeClr val="bg1"/>
                </a:solidFill>
                <a:latin typeface="Segoe UI Light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Light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 Light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dirty="0"/>
              <a:t>©</a:t>
            </a:r>
            <a:r>
              <a:rPr lang="en-US" sz="1300" dirty="0"/>
              <a:t>2015, </a:t>
            </a:r>
            <a:r>
              <a:rPr lang="ru-RU" sz="1300" dirty="0"/>
              <a:t>ОАО «</a:t>
            </a:r>
            <a:r>
              <a:rPr lang="ru-RU" sz="1300" dirty="0" err="1"/>
              <a:t>ИнфоТеКС</a:t>
            </a:r>
            <a:r>
              <a:rPr lang="ru-RU" sz="1300" dirty="0"/>
              <a:t>».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57717" y="801803"/>
            <a:ext cx="11996843" cy="695421"/>
          </a:xfrm>
          <a:prstGeom prst="rect">
            <a:avLst/>
          </a:prstGeom>
        </p:spPr>
        <p:txBody>
          <a:bodyPr vert="horz" lIns="130046" tIns="65023" rIns="130046" bIns="65023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-29209"/>
            <a:ext cx="13004800" cy="831680"/>
          </a:xfrm>
          <a:prstGeom prst="rect">
            <a:avLst/>
          </a:prstGeom>
          <a:noFill/>
        </p:spPr>
        <p:txBody>
          <a:bodyPr wrap="square" lIns="130046" tIns="65023" rIns="130046" bIns="65023">
            <a:spAutoFit/>
          </a:bodyPr>
          <a:lstStyle/>
          <a:p>
            <a:pPr algn="ctr">
              <a:defRPr/>
            </a:pPr>
            <a:r>
              <a:rPr lang="en-US" sz="46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ViPNet Client for iOS 2.0</a:t>
            </a:r>
            <a:endParaRPr lang="ru-RU" sz="46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957784" y="1038944"/>
            <a:ext cx="11020425" cy="5715000"/>
            <a:chOff x="741760" y="966936"/>
            <a:chExt cx="11020425" cy="571500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760" y="966936"/>
              <a:ext cx="3400425" cy="5715000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2185" y="966936"/>
              <a:ext cx="7620000" cy="5715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6600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29" y="324111"/>
            <a:ext cx="1126525" cy="307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Текст 1"/>
          <p:cNvSpPr>
            <a:spLocks noGrp="1"/>
          </p:cNvSpPr>
          <p:nvPr/>
        </p:nvSpPr>
        <p:spPr bwMode="auto">
          <a:xfrm>
            <a:off x="10854884" y="7055411"/>
            <a:ext cx="2816313" cy="28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 baseline="0">
                <a:solidFill>
                  <a:schemeClr val="bg1"/>
                </a:solidFill>
                <a:latin typeface="Segoe UI Light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Light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 Light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dirty="0"/>
              <a:t>©</a:t>
            </a:r>
            <a:r>
              <a:rPr lang="en-US" sz="1300" dirty="0"/>
              <a:t>2015, </a:t>
            </a:r>
            <a:r>
              <a:rPr lang="ru-RU" sz="1300" dirty="0"/>
              <a:t>ОАО «</a:t>
            </a:r>
            <a:r>
              <a:rPr lang="ru-RU" sz="1300" dirty="0" err="1"/>
              <a:t>ИнфоТеКС</a:t>
            </a:r>
            <a:r>
              <a:rPr lang="ru-RU" sz="1300" dirty="0"/>
              <a:t>».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57717" y="801803"/>
            <a:ext cx="11996843" cy="695421"/>
          </a:xfrm>
          <a:prstGeom prst="rect">
            <a:avLst/>
          </a:prstGeom>
        </p:spPr>
        <p:txBody>
          <a:bodyPr vert="horz" lIns="130046" tIns="65023" rIns="130046" bIns="65023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-29209"/>
            <a:ext cx="13004800" cy="831680"/>
          </a:xfrm>
          <a:prstGeom prst="rect">
            <a:avLst/>
          </a:prstGeom>
          <a:noFill/>
        </p:spPr>
        <p:txBody>
          <a:bodyPr wrap="square" lIns="130046" tIns="65023" rIns="130046" bIns="65023">
            <a:spAutoFit/>
          </a:bodyPr>
          <a:lstStyle/>
          <a:p>
            <a:pPr algn="ctr">
              <a:defRPr/>
            </a:pPr>
            <a:r>
              <a:rPr lang="en-US" sz="46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ViPNet Client for iOS 2.0</a:t>
            </a:r>
            <a:endParaRPr lang="ru-RU" sz="46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74597" y="792322"/>
            <a:ext cx="10855606" cy="61424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1533848" y="1172660"/>
            <a:ext cx="10245825" cy="5581284"/>
          </a:xfrm>
        </p:spPr>
        <p:txBody>
          <a:bodyPr>
            <a:normAutofit lnSpcReduction="10000"/>
          </a:bodyPr>
          <a:lstStyle/>
          <a:p>
            <a:pPr>
              <a:lnSpc>
                <a:spcPct val="170000"/>
              </a:lnSpc>
            </a:pPr>
            <a:r>
              <a:rPr lang="ru-RU" sz="5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Не требует </a:t>
            </a:r>
            <a:r>
              <a:rPr lang="en-US" sz="5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Jailbreak!</a:t>
            </a:r>
            <a:endParaRPr lang="ru-RU" sz="51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70000"/>
              </a:lnSpc>
            </a:pPr>
            <a:r>
              <a:rPr lang="ru-RU" sz="5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Полнофункциональный </a:t>
            </a:r>
            <a:r>
              <a:rPr lang="en-US" sz="5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VPN</a:t>
            </a:r>
            <a:r>
              <a:rPr lang="ru-RU" sz="5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на базе технологии </a:t>
            </a:r>
            <a:r>
              <a:rPr lang="en-US" sz="5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ViPNet</a:t>
            </a:r>
            <a:endParaRPr lang="ru-RU" sz="51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70000"/>
              </a:lnSpc>
            </a:pPr>
            <a:r>
              <a:rPr lang="ru-RU" sz="5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Ответ на потребности</a:t>
            </a:r>
          </a:p>
        </p:txBody>
      </p:sp>
    </p:spTree>
    <p:extLst>
      <p:ext uri="{BB962C8B-B14F-4D97-AF65-F5344CB8AC3E}">
        <p14:creationId xmlns:p14="http://schemas.microsoft.com/office/powerpoint/2010/main" val="1750658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29" y="324111"/>
            <a:ext cx="1126525" cy="307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Текст 1"/>
          <p:cNvSpPr>
            <a:spLocks noGrp="1"/>
          </p:cNvSpPr>
          <p:nvPr/>
        </p:nvSpPr>
        <p:spPr bwMode="auto">
          <a:xfrm>
            <a:off x="10854884" y="7055411"/>
            <a:ext cx="2816313" cy="28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 baseline="0">
                <a:solidFill>
                  <a:schemeClr val="bg1"/>
                </a:solidFill>
                <a:latin typeface="Segoe UI Light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Light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 Light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dirty="0"/>
              <a:t>©</a:t>
            </a:r>
            <a:r>
              <a:rPr lang="en-US" sz="1300" dirty="0"/>
              <a:t>2015, </a:t>
            </a:r>
            <a:r>
              <a:rPr lang="ru-RU" sz="1300" dirty="0"/>
              <a:t>ОАО «</a:t>
            </a:r>
            <a:r>
              <a:rPr lang="ru-RU" sz="1300" dirty="0" err="1"/>
              <a:t>ИнфоТеКС</a:t>
            </a:r>
            <a:r>
              <a:rPr lang="ru-RU" sz="1300" dirty="0"/>
              <a:t>».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57717" y="801803"/>
            <a:ext cx="11996843" cy="695421"/>
          </a:xfrm>
          <a:prstGeom prst="rect">
            <a:avLst/>
          </a:prstGeom>
        </p:spPr>
        <p:txBody>
          <a:bodyPr vert="horz" lIns="130046" tIns="65023" rIns="130046" bIns="65023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-29209"/>
            <a:ext cx="13004800" cy="831680"/>
          </a:xfrm>
          <a:prstGeom prst="rect">
            <a:avLst/>
          </a:prstGeom>
          <a:noFill/>
        </p:spPr>
        <p:txBody>
          <a:bodyPr wrap="square" lIns="130046" tIns="65023" rIns="130046" bIns="65023">
            <a:spAutoFit/>
          </a:bodyPr>
          <a:lstStyle/>
          <a:p>
            <a:pPr algn="ctr">
              <a:defRPr/>
            </a:pPr>
            <a:r>
              <a:rPr lang="ru-RU" sz="46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Унифицированные коммуникации</a:t>
            </a:r>
            <a:endParaRPr lang="ru-RU" sz="46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74597" y="792322"/>
            <a:ext cx="10855606" cy="61424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0" y="1929408"/>
            <a:ext cx="3209524" cy="14190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72" y="3801616"/>
            <a:ext cx="2143125" cy="21431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000" y="4064828"/>
            <a:ext cx="3265714" cy="21850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575" y="1629852"/>
            <a:ext cx="211455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017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29" y="324111"/>
            <a:ext cx="1126525" cy="307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Текст 1"/>
          <p:cNvSpPr>
            <a:spLocks noGrp="1"/>
          </p:cNvSpPr>
          <p:nvPr/>
        </p:nvSpPr>
        <p:spPr bwMode="auto">
          <a:xfrm>
            <a:off x="10854884" y="7055411"/>
            <a:ext cx="2816313" cy="28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 baseline="0">
                <a:solidFill>
                  <a:schemeClr val="bg1"/>
                </a:solidFill>
                <a:latin typeface="Segoe UI Light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Light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 Light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dirty="0"/>
              <a:t>©</a:t>
            </a:r>
            <a:r>
              <a:rPr lang="en-US" sz="1300" dirty="0"/>
              <a:t>2015, </a:t>
            </a:r>
            <a:r>
              <a:rPr lang="ru-RU" sz="1300" dirty="0"/>
              <a:t>ОАО «</a:t>
            </a:r>
            <a:r>
              <a:rPr lang="ru-RU" sz="1300" dirty="0" err="1"/>
              <a:t>ИнфоТеКС</a:t>
            </a:r>
            <a:r>
              <a:rPr lang="ru-RU" sz="1300" dirty="0"/>
              <a:t>».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57717" y="801803"/>
            <a:ext cx="11996843" cy="695421"/>
          </a:xfrm>
          <a:prstGeom prst="rect">
            <a:avLst/>
          </a:prstGeom>
        </p:spPr>
        <p:txBody>
          <a:bodyPr vert="horz" lIns="130046" tIns="65023" rIns="130046" bIns="65023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30" b="96926" l="1247" r="987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689" y="1065312"/>
            <a:ext cx="4919447" cy="5986758"/>
          </a:xfrm>
          <a:prstGeom prst="rect">
            <a:avLst/>
          </a:prstGeom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258939" y="6107165"/>
            <a:ext cx="3990411" cy="695421"/>
          </a:xfrm>
          <a:prstGeom prst="rect">
            <a:avLst/>
          </a:prstGeom>
        </p:spPr>
        <p:txBody>
          <a:bodyPr vert="horz" lIns="130046" tIns="65023" rIns="130046" bIns="65023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400" dirty="0">
                <a:solidFill>
                  <a:schemeClr val="bg1"/>
                </a:solidFill>
              </a:rPr>
              <a:t>Передача файлов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727" y="1317032"/>
            <a:ext cx="1544088" cy="103504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05727" y="5709787"/>
            <a:ext cx="1544088" cy="103504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89803" y="1317032"/>
            <a:ext cx="1544088" cy="103504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889803" y="5709787"/>
            <a:ext cx="1544088" cy="103504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689" y="1829089"/>
            <a:ext cx="2410507" cy="430127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64" y="1923732"/>
            <a:ext cx="2669737" cy="420663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147" y="1931500"/>
            <a:ext cx="2680114" cy="4206635"/>
          </a:xfrm>
          <a:prstGeom prst="rect">
            <a:avLst/>
          </a:prstGeom>
        </p:spPr>
      </p:pic>
      <p:sp>
        <p:nvSpPr>
          <p:cNvPr id="27" name="Заголовок 1"/>
          <p:cNvSpPr txBox="1">
            <a:spLocks/>
          </p:cNvSpPr>
          <p:nvPr/>
        </p:nvSpPr>
        <p:spPr>
          <a:xfrm>
            <a:off x="9680785" y="6125556"/>
            <a:ext cx="3990411" cy="695421"/>
          </a:xfrm>
          <a:prstGeom prst="rect">
            <a:avLst/>
          </a:prstGeom>
        </p:spPr>
        <p:txBody>
          <a:bodyPr vert="horz" lIns="130046" tIns="65023" rIns="130046" bIns="65023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400" dirty="0">
                <a:solidFill>
                  <a:schemeClr val="bg1"/>
                </a:solidFill>
              </a:rPr>
              <a:t>Конференция</a:t>
            </a: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1484243" y="1214621"/>
            <a:ext cx="3990411" cy="695421"/>
          </a:xfrm>
          <a:prstGeom prst="rect">
            <a:avLst/>
          </a:prstGeom>
        </p:spPr>
        <p:txBody>
          <a:bodyPr vert="horz" lIns="130046" tIns="65023" rIns="130046" bIns="65023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400" dirty="0">
                <a:solidFill>
                  <a:schemeClr val="bg1"/>
                </a:solidFill>
              </a:rPr>
              <a:t>Голос</a:t>
            </a: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9881976" y="1214621"/>
            <a:ext cx="4830753" cy="695421"/>
          </a:xfrm>
          <a:prstGeom prst="rect">
            <a:avLst/>
          </a:prstGeom>
        </p:spPr>
        <p:txBody>
          <a:bodyPr vert="horz" lIns="130046" tIns="65023" rIns="130046" bIns="65023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400" dirty="0">
                <a:solidFill>
                  <a:schemeClr val="bg1"/>
                </a:solidFill>
              </a:rPr>
              <a:t>Сообщения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-29209"/>
            <a:ext cx="13004800" cy="831680"/>
          </a:xfrm>
          <a:prstGeom prst="rect">
            <a:avLst/>
          </a:prstGeom>
          <a:noFill/>
        </p:spPr>
        <p:txBody>
          <a:bodyPr wrap="square" lIns="130046" tIns="65023" rIns="130046" bIns="65023">
            <a:spAutoFit/>
          </a:bodyPr>
          <a:lstStyle/>
          <a:p>
            <a:pPr algn="ctr">
              <a:defRPr/>
            </a:pPr>
            <a:r>
              <a:rPr lang="en-US" sz="46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ViPNet Connect</a:t>
            </a:r>
            <a:endParaRPr lang="ru-RU" sz="46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577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29" y="324111"/>
            <a:ext cx="1126525" cy="307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Текст 1"/>
          <p:cNvSpPr>
            <a:spLocks noGrp="1"/>
          </p:cNvSpPr>
          <p:nvPr/>
        </p:nvSpPr>
        <p:spPr bwMode="auto">
          <a:xfrm>
            <a:off x="10854884" y="7055411"/>
            <a:ext cx="2816313" cy="28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 baseline="0">
                <a:solidFill>
                  <a:schemeClr val="bg1"/>
                </a:solidFill>
                <a:latin typeface="Segoe UI Light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Light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 Light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dirty="0"/>
              <a:t>©</a:t>
            </a:r>
            <a:r>
              <a:rPr lang="en-US" sz="1300" dirty="0"/>
              <a:t>2015, </a:t>
            </a:r>
            <a:r>
              <a:rPr lang="ru-RU" sz="1300" dirty="0"/>
              <a:t>ОАО «</a:t>
            </a:r>
            <a:r>
              <a:rPr lang="ru-RU" sz="1300" dirty="0" err="1"/>
              <a:t>ИнфоТеКС</a:t>
            </a:r>
            <a:r>
              <a:rPr lang="ru-RU" sz="1300" dirty="0"/>
              <a:t>».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57717" y="801803"/>
            <a:ext cx="11996843" cy="695421"/>
          </a:xfrm>
          <a:prstGeom prst="rect">
            <a:avLst/>
          </a:prstGeom>
        </p:spPr>
        <p:txBody>
          <a:bodyPr vert="horz" lIns="130046" tIns="65023" rIns="130046" bIns="65023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-29209"/>
            <a:ext cx="13004800" cy="831680"/>
          </a:xfrm>
          <a:prstGeom prst="rect">
            <a:avLst/>
          </a:prstGeom>
          <a:noFill/>
        </p:spPr>
        <p:txBody>
          <a:bodyPr wrap="square" lIns="130046" tIns="65023" rIns="130046" bIns="65023">
            <a:spAutoFit/>
          </a:bodyPr>
          <a:lstStyle/>
          <a:p>
            <a:pPr algn="ctr">
              <a:defRPr/>
            </a:pPr>
            <a:r>
              <a:rPr lang="en-US" sz="46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ViPNet Connect</a:t>
            </a:r>
            <a:endParaRPr lang="ru-RU" sz="46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74597" y="792322"/>
            <a:ext cx="10855606" cy="61424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1801192" y="1209328"/>
            <a:ext cx="9165704" cy="4429156"/>
          </a:xfrm>
        </p:spPr>
        <p:txBody>
          <a:bodyPr>
            <a:noAutofit/>
          </a:bodyPr>
          <a:lstStyle/>
          <a:p>
            <a:r>
              <a:rPr lang="ru-RU" sz="2800" dirty="0" smtClean="0">
                <a:ea typeface="Segoe UI" panose="020B0502040204020203" pitchFamily="34" charset="0"/>
                <a:cs typeface="Segoe UI" panose="020B0502040204020203" pitchFamily="34" charset="0"/>
              </a:rPr>
              <a:t>Позиционирование</a:t>
            </a:r>
          </a:p>
          <a:p>
            <a:pPr lvl="1"/>
            <a:r>
              <a:rPr lang="ru-RU" sz="2000" dirty="0" smtClean="0">
                <a:ea typeface="Segoe UI" panose="020B0502040204020203" pitchFamily="34" charset="0"/>
                <a:cs typeface="Segoe UI" panose="020B0502040204020203" pitchFamily="34" charset="0"/>
              </a:rPr>
              <a:t>Приложение для мобильных и стационарных устройств, предназначенное для унифицированных защищенных коммуникаций;</a:t>
            </a:r>
          </a:p>
          <a:p>
            <a:pPr lvl="1"/>
            <a:r>
              <a:rPr lang="ru-RU" sz="2000" dirty="0" smtClean="0">
                <a:ea typeface="Segoe UI" panose="020B0502040204020203" pitchFamily="34" charset="0"/>
                <a:cs typeface="Segoe UI" panose="020B0502040204020203" pitchFamily="34" charset="0"/>
              </a:rPr>
              <a:t>Замена публичным сервисам </a:t>
            </a:r>
            <a:r>
              <a:rPr lang="en-US" sz="2000" dirty="0" smtClean="0">
                <a:ea typeface="Segoe UI" panose="020B0502040204020203" pitchFamily="34" charset="0"/>
                <a:cs typeface="Segoe UI" panose="020B0502040204020203" pitchFamily="34" charset="0"/>
              </a:rPr>
              <a:t>WhatsApp, Viber, Skype, Telegram </a:t>
            </a:r>
            <a:r>
              <a:rPr lang="ru-RU" sz="2000" dirty="0" smtClean="0">
                <a:ea typeface="Segoe UI" panose="020B0502040204020203" pitchFamily="34" charset="0"/>
                <a:cs typeface="Segoe UI" panose="020B0502040204020203" pitchFamily="34" charset="0"/>
              </a:rPr>
              <a:t> и</a:t>
            </a:r>
            <a:r>
              <a:rPr lang="ru-RU" sz="2000" dirty="0"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 smtClean="0">
                <a:ea typeface="Segoe UI" panose="020B0502040204020203" pitchFamily="34" charset="0"/>
                <a:cs typeface="Segoe UI" panose="020B0502040204020203" pitchFamily="34" charset="0"/>
              </a:rPr>
              <a:t>т.д.;</a:t>
            </a:r>
          </a:p>
          <a:p>
            <a:pPr lvl="1"/>
            <a:r>
              <a:rPr lang="ru-RU" sz="2000" dirty="0" smtClean="0">
                <a:ea typeface="Segoe UI" panose="020B0502040204020203" pitchFamily="34" charset="0"/>
                <a:cs typeface="Segoe UI" panose="020B0502040204020203" pitchFamily="34" charset="0"/>
              </a:rPr>
              <a:t>Технология </a:t>
            </a:r>
            <a:r>
              <a:rPr lang="en-US" sz="2000" dirty="0" smtClean="0">
                <a:ea typeface="Segoe UI" panose="020B0502040204020203" pitchFamily="34" charset="0"/>
                <a:cs typeface="Segoe UI" panose="020B0502040204020203" pitchFamily="34" charset="0"/>
              </a:rPr>
              <a:t>peer-to-peer</a:t>
            </a:r>
            <a:r>
              <a:rPr lang="ru-RU" sz="2000" dirty="0" smtClean="0">
                <a:ea typeface="Segoe UI" panose="020B0502040204020203" pitchFamily="34" charset="0"/>
                <a:cs typeface="Segoe UI" panose="020B0502040204020203" pitchFamily="34" charset="0"/>
              </a:rPr>
              <a:t>, не требует наличия дополнительного сервера;</a:t>
            </a:r>
          </a:p>
          <a:p>
            <a:pPr lvl="1"/>
            <a:r>
              <a:rPr lang="ru-RU" sz="2000" dirty="0" smtClean="0">
                <a:ea typeface="Segoe UI" panose="020B0502040204020203" pitchFamily="34" charset="0"/>
                <a:cs typeface="Segoe UI" panose="020B0502040204020203" pitchFamily="34" charset="0"/>
              </a:rPr>
              <a:t>Поддержка </a:t>
            </a:r>
            <a:r>
              <a:rPr lang="en-US" sz="2000" dirty="0" smtClean="0">
                <a:ea typeface="Segoe UI" panose="020B0502040204020203" pitchFamily="34" charset="0"/>
                <a:cs typeface="Segoe UI" panose="020B0502040204020203" pitchFamily="34" charset="0"/>
              </a:rPr>
              <a:t>Windows, Android, </a:t>
            </a:r>
            <a:r>
              <a:rPr lang="en-US" sz="2000" dirty="0" err="1" smtClean="0">
                <a:ea typeface="Segoe UI" panose="020B0502040204020203" pitchFamily="34" charset="0"/>
                <a:cs typeface="Segoe UI" panose="020B0502040204020203" pitchFamily="34" charset="0"/>
              </a:rPr>
              <a:t>MacOS</a:t>
            </a:r>
            <a:r>
              <a:rPr lang="en-US" sz="2000" dirty="0" smtClean="0">
                <a:ea typeface="Segoe UI" panose="020B0502040204020203" pitchFamily="34" charset="0"/>
                <a:cs typeface="Segoe UI" panose="020B0502040204020203" pitchFamily="34" charset="0"/>
              </a:rPr>
              <a:t>, iOS*.</a:t>
            </a:r>
            <a:endParaRPr lang="ru-RU" sz="2000" dirty="0" smtClean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800" dirty="0" smtClean="0">
                <a:ea typeface="Segoe UI" panose="020B0502040204020203" pitchFamily="34" charset="0"/>
                <a:cs typeface="Segoe UI" panose="020B0502040204020203" pitchFamily="34" charset="0"/>
              </a:rPr>
              <a:t>Функционал</a:t>
            </a:r>
          </a:p>
          <a:p>
            <a:pPr lvl="1"/>
            <a:r>
              <a:rPr lang="ru-RU" sz="2000" dirty="0" smtClean="0">
                <a:solidFill>
                  <a:srgbClr val="00B05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Голосовая связь;</a:t>
            </a:r>
          </a:p>
          <a:p>
            <a:pPr lvl="1"/>
            <a:r>
              <a:rPr lang="ru-RU" sz="2000" dirty="0" smtClean="0">
                <a:solidFill>
                  <a:srgbClr val="00B05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Чат;</a:t>
            </a:r>
          </a:p>
          <a:p>
            <a:pPr lvl="1"/>
            <a:r>
              <a:rPr lang="ru-RU" sz="2000" dirty="0" smtClean="0">
                <a:solidFill>
                  <a:srgbClr val="FFCC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Передача файлов и вложений;</a:t>
            </a:r>
          </a:p>
          <a:p>
            <a:pPr lvl="1"/>
            <a:r>
              <a:rPr lang="ru-RU" sz="2000" dirty="0">
                <a:solidFill>
                  <a:srgbClr val="FF00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Интеграция с </a:t>
            </a:r>
            <a:r>
              <a:rPr lang="en-US" sz="2000" dirty="0">
                <a:solidFill>
                  <a:srgbClr val="FF00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SIP </a:t>
            </a:r>
            <a:r>
              <a:rPr lang="ru-RU" sz="2000" dirty="0">
                <a:solidFill>
                  <a:srgbClr val="FF00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сервером</a:t>
            </a:r>
            <a:r>
              <a:rPr lang="ru-RU" sz="2000" dirty="0" smtClean="0">
                <a:solidFill>
                  <a:srgbClr val="FF00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;</a:t>
            </a:r>
            <a:endParaRPr lang="ru-RU" sz="2000" dirty="0">
              <a:solidFill>
                <a:srgbClr val="FF0000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ru-RU" sz="2000" dirty="0" smtClean="0">
                <a:solidFill>
                  <a:srgbClr val="FF00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Режим конференций;</a:t>
            </a:r>
          </a:p>
          <a:p>
            <a:pPr lvl="1"/>
            <a:r>
              <a:rPr lang="ru-RU" sz="2000" dirty="0" smtClean="0">
                <a:solidFill>
                  <a:srgbClr val="FF00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Видео связь.</a:t>
            </a:r>
            <a:endParaRPr lang="ru-RU" sz="2000" dirty="0">
              <a:solidFill>
                <a:srgbClr val="FF0000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4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0587" y="2812628"/>
            <a:ext cx="12110720" cy="168994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Вопросы</a:t>
            </a: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255306" y="5522851"/>
            <a:ext cx="7985498" cy="1309501"/>
          </a:xfrm>
          <a:prstGeom prst="rect">
            <a:avLst/>
          </a:prstGeom>
        </p:spPr>
        <p:txBody>
          <a:bodyPr vert="horz" lIns="130046" tIns="65023" rIns="130046" bIns="65023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  <a:defRPr/>
            </a:pPr>
            <a:r>
              <a:rPr lang="ru-RU" sz="20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Василенков Александр	</a:t>
            </a:r>
            <a:endParaRPr lang="ru-RU" sz="2000" dirty="0">
              <a:solidFill>
                <a:schemeClr val="bg1"/>
              </a:solidFill>
              <a:latin typeface="Segoe UI Light" panose="020B0502040204020203" pitchFamily="34" charset="0"/>
            </a:endParaRPr>
          </a:p>
          <a:p>
            <a:pPr>
              <a:defRPr/>
            </a:pPr>
            <a:r>
              <a:rPr lang="ru-RU" sz="20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Менеджер по продуктам</a:t>
            </a:r>
            <a:endParaRPr lang="ru-RU" sz="2000" dirty="0">
              <a:solidFill>
                <a:schemeClr val="bg1"/>
              </a:solidFill>
              <a:latin typeface="Segoe UI Light" panose="020B0502040204020203" pitchFamily="34" charset="0"/>
            </a:endParaRPr>
          </a:p>
          <a:p>
            <a:pPr>
              <a:defRPr/>
            </a:pPr>
            <a:r>
              <a:rPr lang="ru-RU" sz="2000" dirty="0">
                <a:solidFill>
                  <a:schemeClr val="bg1"/>
                </a:solidFill>
                <a:latin typeface="Segoe UI Light" panose="020B0502040204020203" pitchFamily="34" charset="0"/>
              </a:rPr>
              <a:t>ОАО «ИнфоТеКС»</a:t>
            </a:r>
          </a:p>
          <a:p>
            <a:pPr>
              <a:defRPr/>
            </a:pPr>
            <a:endParaRPr lang="ru-RU" sz="1600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29" y="324111"/>
            <a:ext cx="1126525" cy="307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Текст 1"/>
          <p:cNvSpPr>
            <a:spLocks noGrp="1"/>
          </p:cNvSpPr>
          <p:nvPr/>
        </p:nvSpPr>
        <p:spPr bwMode="auto">
          <a:xfrm>
            <a:off x="10854884" y="7055411"/>
            <a:ext cx="2816313" cy="28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 baseline="0">
                <a:solidFill>
                  <a:schemeClr val="bg1"/>
                </a:solidFill>
                <a:latin typeface="Segoe UI Light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Light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 Light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dirty="0"/>
              <a:t>©</a:t>
            </a:r>
            <a:r>
              <a:rPr lang="en-US" sz="1300" dirty="0"/>
              <a:t>2015, </a:t>
            </a:r>
            <a:r>
              <a:rPr lang="ru-RU" sz="1300" dirty="0"/>
              <a:t>ОАО «</a:t>
            </a:r>
            <a:r>
              <a:rPr lang="ru-RU" sz="1300" dirty="0" err="1"/>
              <a:t>ИнфоТеКС</a:t>
            </a:r>
            <a:r>
              <a:rPr lang="ru-RU" sz="1300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2951360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29" y="324111"/>
            <a:ext cx="1126525" cy="307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Текст 1"/>
          <p:cNvSpPr>
            <a:spLocks noGrp="1"/>
          </p:cNvSpPr>
          <p:nvPr/>
        </p:nvSpPr>
        <p:spPr bwMode="auto">
          <a:xfrm>
            <a:off x="10854884" y="7055411"/>
            <a:ext cx="2816313" cy="28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 baseline="0">
                <a:solidFill>
                  <a:schemeClr val="bg1"/>
                </a:solidFill>
                <a:latin typeface="Segoe UI Light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Light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 Light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©</a:t>
            </a:r>
            <a:r>
              <a:rPr lang="en-US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2015, </a:t>
            </a:r>
            <a:r>
              <a:rPr lang="ru-RU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ОАО «</a:t>
            </a:r>
            <a:r>
              <a:rPr lang="ru-RU" sz="13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ИнфоТеКС</a:t>
            </a:r>
            <a:r>
              <a:rPr lang="ru-RU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».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97744" y="2937520"/>
            <a:ext cx="11996843" cy="1224136"/>
          </a:xfrm>
        </p:spPr>
        <p:txBody>
          <a:bodyPr>
            <a:normAutofit fontScale="90000"/>
          </a:bodyPr>
          <a:lstStyle/>
          <a:p>
            <a:pPr algn="l"/>
            <a:r>
              <a:rPr lang="ru-RU" sz="46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Безопасные решения начинаются с продуктов обеспечивающих </a:t>
            </a:r>
            <a:r>
              <a:rPr lang="ru-RU" sz="46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безопасность</a:t>
            </a:r>
            <a:r>
              <a:rPr lang="en-US" sz="46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46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57717" y="801803"/>
            <a:ext cx="11996843" cy="695421"/>
          </a:xfrm>
          <a:prstGeom prst="rect">
            <a:avLst/>
          </a:prstGeom>
        </p:spPr>
        <p:txBody>
          <a:bodyPr vert="horz" lIns="130046" tIns="65023" rIns="130046" bIns="65023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97744" y="2937520"/>
            <a:ext cx="11996843" cy="1224136"/>
          </a:xfrm>
          <a:prstGeom prst="rect">
            <a:avLst/>
          </a:prstGeom>
        </p:spPr>
        <p:txBody>
          <a:bodyPr vert="horz" lIns="130046" tIns="65023" rIns="130046" bIns="65023" rtlCol="0" anchor="ctr">
            <a:normAutofit fontScale="90000" lnSpcReduction="20000"/>
          </a:bodyPr>
          <a:lstStyle>
            <a:lvl1pPr algn="ctr" defTabSz="1300460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6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чего начинаются безопасные решения для мобильных платформ</a:t>
            </a:r>
            <a:r>
              <a:rPr lang="ru-RU" sz="46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?</a:t>
            </a:r>
            <a:endParaRPr lang="ru-RU" sz="46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52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29" y="324111"/>
            <a:ext cx="1126525" cy="307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Текст 1"/>
          <p:cNvSpPr>
            <a:spLocks noGrp="1"/>
          </p:cNvSpPr>
          <p:nvPr/>
        </p:nvSpPr>
        <p:spPr bwMode="auto">
          <a:xfrm>
            <a:off x="10854884" y="7055411"/>
            <a:ext cx="2816313" cy="28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 baseline="0">
                <a:solidFill>
                  <a:schemeClr val="bg1"/>
                </a:solidFill>
                <a:latin typeface="Segoe UI Light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Light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 Light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©</a:t>
            </a:r>
            <a:r>
              <a:rPr lang="en-US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2015, </a:t>
            </a:r>
            <a:r>
              <a:rPr lang="ru-RU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ОАО «</a:t>
            </a:r>
            <a:r>
              <a:rPr lang="ru-RU" sz="13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ИнфоТеКС</a:t>
            </a:r>
            <a:r>
              <a:rPr lang="ru-RU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».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57717" y="687670"/>
            <a:ext cx="11996843" cy="695421"/>
          </a:xfrm>
        </p:spPr>
        <p:txBody>
          <a:bodyPr>
            <a:normAutofit fontScale="90000"/>
          </a:bodyPr>
          <a:lstStyle/>
          <a:p>
            <a:pPr algn="l"/>
            <a:r>
              <a:rPr lang="ru-RU" sz="460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Развитие продуктов</a:t>
            </a:r>
            <a:r>
              <a:rPr lang="ru-RU" sz="460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… </a:t>
            </a:r>
            <a:endParaRPr lang="ru-RU" sz="46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57717" y="801803"/>
            <a:ext cx="11996843" cy="695421"/>
          </a:xfrm>
          <a:prstGeom prst="rect">
            <a:avLst/>
          </a:prstGeom>
        </p:spPr>
        <p:txBody>
          <a:bodyPr vert="horz" lIns="130046" tIns="65023" rIns="130046" bIns="65023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6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204547872"/>
              </p:ext>
            </p:extLst>
          </p:nvPr>
        </p:nvGraphicFramePr>
        <p:xfrm>
          <a:off x="664951" y="1497225"/>
          <a:ext cx="12186954" cy="5702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550298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29" y="324111"/>
            <a:ext cx="1126525" cy="307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Текст 1"/>
          <p:cNvSpPr>
            <a:spLocks noGrp="1"/>
          </p:cNvSpPr>
          <p:nvPr/>
        </p:nvSpPr>
        <p:spPr bwMode="auto">
          <a:xfrm>
            <a:off x="10854884" y="7055411"/>
            <a:ext cx="2816313" cy="28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 baseline="0">
                <a:solidFill>
                  <a:schemeClr val="bg1"/>
                </a:solidFill>
                <a:latin typeface="Segoe UI Light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Light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 Light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©</a:t>
            </a:r>
            <a:r>
              <a:rPr lang="en-US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2015, </a:t>
            </a:r>
            <a:r>
              <a:rPr lang="ru-RU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ОАО «</a:t>
            </a:r>
            <a:r>
              <a:rPr lang="ru-RU" sz="13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ИнфоТеКС</a:t>
            </a:r>
            <a:r>
              <a:rPr lang="ru-RU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».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57717" y="687670"/>
            <a:ext cx="11996843" cy="695421"/>
          </a:xfrm>
        </p:spPr>
        <p:txBody>
          <a:bodyPr>
            <a:normAutofit fontScale="90000"/>
          </a:bodyPr>
          <a:lstStyle/>
          <a:p>
            <a:pPr algn="l"/>
            <a:r>
              <a:rPr lang="ru-RU" sz="46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Наш путь эволюции… 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57717" y="801803"/>
            <a:ext cx="11996843" cy="695421"/>
          </a:xfrm>
          <a:prstGeom prst="rect">
            <a:avLst/>
          </a:prstGeom>
        </p:spPr>
        <p:txBody>
          <a:bodyPr vert="horz" lIns="130046" tIns="65023" rIns="130046" bIns="65023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6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89592946"/>
              </p:ext>
            </p:extLst>
          </p:nvPr>
        </p:nvGraphicFramePr>
        <p:xfrm>
          <a:off x="664951" y="1497225"/>
          <a:ext cx="12186954" cy="5702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282848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29" y="324111"/>
            <a:ext cx="1126525" cy="307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Текст 1"/>
          <p:cNvSpPr>
            <a:spLocks noGrp="1"/>
          </p:cNvSpPr>
          <p:nvPr/>
        </p:nvSpPr>
        <p:spPr bwMode="auto">
          <a:xfrm>
            <a:off x="10854884" y="7055411"/>
            <a:ext cx="2816313" cy="28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 baseline="0">
                <a:solidFill>
                  <a:schemeClr val="bg1"/>
                </a:solidFill>
                <a:latin typeface="Segoe UI Light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Light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 Light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dirty="0"/>
              <a:t>©</a:t>
            </a:r>
            <a:r>
              <a:rPr lang="en-US" sz="1300" dirty="0"/>
              <a:t>2015, </a:t>
            </a:r>
            <a:r>
              <a:rPr lang="ru-RU" sz="1300" dirty="0"/>
              <a:t>ОАО «</a:t>
            </a:r>
            <a:r>
              <a:rPr lang="ru-RU" sz="1300" dirty="0" err="1"/>
              <a:t>ИнфоТеКС</a:t>
            </a:r>
            <a:r>
              <a:rPr lang="ru-RU" sz="1300" dirty="0"/>
              <a:t>».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57717" y="801803"/>
            <a:ext cx="11996843" cy="695421"/>
          </a:xfrm>
          <a:prstGeom prst="rect">
            <a:avLst/>
          </a:prstGeom>
        </p:spPr>
        <p:txBody>
          <a:bodyPr vert="horz" lIns="130046" tIns="65023" rIns="130046" bIns="65023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-29209"/>
            <a:ext cx="13004800" cy="831680"/>
          </a:xfrm>
          <a:prstGeom prst="rect">
            <a:avLst/>
          </a:prstGeom>
          <a:noFill/>
        </p:spPr>
        <p:txBody>
          <a:bodyPr wrap="square" lIns="130046" tIns="65023" rIns="130046" bIns="65023">
            <a:spAutoFit/>
          </a:bodyPr>
          <a:lstStyle/>
          <a:p>
            <a:pPr algn="ctr">
              <a:defRPr/>
            </a:pPr>
            <a:r>
              <a:rPr lang="ru-RU" sz="46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Схема защиты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074597" y="792322"/>
            <a:ext cx="10855606" cy="6142443"/>
            <a:chOff x="1331640" y="540334"/>
            <a:chExt cx="7632848" cy="4318905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331640" y="540334"/>
              <a:ext cx="7632848" cy="431890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656" y="540334"/>
              <a:ext cx="7344816" cy="4318905"/>
            </a:xfrm>
            <a:prstGeom prst="rect">
              <a:avLst/>
            </a:prstGeom>
          </p:spPr>
        </p:pic>
      </p:grpSp>
      <p:pic>
        <p:nvPicPr>
          <p:cNvPr id="11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7240" y="60331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42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29" y="324111"/>
            <a:ext cx="1126525" cy="307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Текст 1"/>
          <p:cNvSpPr>
            <a:spLocks noGrp="1"/>
          </p:cNvSpPr>
          <p:nvPr/>
        </p:nvSpPr>
        <p:spPr bwMode="auto">
          <a:xfrm>
            <a:off x="10854884" y="7055411"/>
            <a:ext cx="2816313" cy="28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 baseline="0">
                <a:solidFill>
                  <a:schemeClr val="bg1"/>
                </a:solidFill>
                <a:latin typeface="Segoe UI Light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Light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 Light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dirty="0"/>
              <a:t>©</a:t>
            </a:r>
            <a:r>
              <a:rPr lang="en-US" sz="1300" dirty="0"/>
              <a:t>2015, </a:t>
            </a:r>
            <a:r>
              <a:rPr lang="ru-RU" sz="1300" dirty="0"/>
              <a:t>ОАО «</a:t>
            </a:r>
            <a:r>
              <a:rPr lang="ru-RU" sz="1300" dirty="0" err="1"/>
              <a:t>ИнфоТеКС</a:t>
            </a:r>
            <a:r>
              <a:rPr lang="ru-RU" sz="1300" dirty="0"/>
              <a:t>».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57717" y="801803"/>
            <a:ext cx="11996843" cy="695421"/>
          </a:xfrm>
          <a:prstGeom prst="rect">
            <a:avLst/>
          </a:prstGeom>
        </p:spPr>
        <p:txBody>
          <a:bodyPr vert="horz" lIns="130046" tIns="65023" rIns="130046" bIns="65023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-29209"/>
            <a:ext cx="13004800" cy="831680"/>
          </a:xfrm>
          <a:prstGeom prst="rect">
            <a:avLst/>
          </a:prstGeom>
          <a:noFill/>
        </p:spPr>
        <p:txBody>
          <a:bodyPr wrap="square" lIns="130046" tIns="65023" rIns="130046" bIns="65023">
            <a:spAutoFit/>
          </a:bodyPr>
          <a:lstStyle/>
          <a:p>
            <a:pPr algn="ctr">
              <a:defRPr/>
            </a:pPr>
            <a:r>
              <a:rPr lang="ru-RU" sz="46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Сертифицированные продукты</a:t>
            </a:r>
            <a:endParaRPr lang="ru-RU" sz="46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4597" y="792322"/>
            <a:ext cx="10855606" cy="61424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074597" y="5241776"/>
            <a:ext cx="10855605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dirty="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Решения </a:t>
            </a:r>
            <a:r>
              <a:rPr lang="en-US" dirty="0" err="1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ViPNet</a:t>
            </a:r>
            <a:r>
              <a:rPr lang="en-US" dirty="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сертифицированы по требованиям безопасности информации</a:t>
            </a:r>
            <a:r>
              <a:rPr lang="ru-RU" dirty="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и обспечивают защиту мобильных устройств от </a:t>
            </a:r>
            <a:r>
              <a:rPr lang="ru-RU" dirty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сетевых атак и </a:t>
            </a:r>
            <a:r>
              <a:rPr lang="ru-RU" dirty="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организацию удаленного защищенного  </a:t>
            </a:r>
            <a:r>
              <a:rPr lang="ru-RU" dirty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доступа к </a:t>
            </a:r>
            <a:r>
              <a:rPr lang="ru-RU" dirty="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информационным системам.</a:t>
            </a:r>
            <a:endParaRPr lang="ru-RU" dirty="0">
              <a:solidFill>
                <a:schemeClr val="tx2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0312" y="2601466"/>
            <a:ext cx="1487421" cy="111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ViPNet Client iO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26536" y="998616"/>
            <a:ext cx="2736304" cy="3870544"/>
          </a:xfrm>
          <a:prstGeom prst="rect">
            <a:avLst/>
          </a:prstGeom>
          <a:ln w="12700">
            <a:solidFill>
              <a:schemeClr val="tx1"/>
            </a:solidFill>
          </a:ln>
          <a:effectLst/>
        </p:spPr>
      </p:pic>
      <p:pic>
        <p:nvPicPr>
          <p:cNvPr id="23" name="Рисунок 22" descr="ViPNet Client Androi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94896" y="1353344"/>
            <a:ext cx="2760032" cy="38995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566" y="951462"/>
            <a:ext cx="2434602" cy="398970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630" y="1281336"/>
            <a:ext cx="2434602" cy="3989706"/>
          </a:xfrm>
          <a:prstGeom prst="rect">
            <a:avLst/>
          </a:prstGeom>
        </p:spPr>
      </p:pic>
      <p:pic>
        <p:nvPicPr>
          <p:cNvPr id="14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7240" y="60331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45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29" y="324111"/>
            <a:ext cx="1126525" cy="307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Текст 1"/>
          <p:cNvSpPr>
            <a:spLocks noGrp="1"/>
          </p:cNvSpPr>
          <p:nvPr/>
        </p:nvSpPr>
        <p:spPr bwMode="auto">
          <a:xfrm>
            <a:off x="10854884" y="7055411"/>
            <a:ext cx="2816313" cy="28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 baseline="0">
                <a:solidFill>
                  <a:schemeClr val="bg1"/>
                </a:solidFill>
                <a:latin typeface="Segoe UI Light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Light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 Light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dirty="0"/>
              <a:t>©</a:t>
            </a:r>
            <a:r>
              <a:rPr lang="en-US" sz="1300" dirty="0"/>
              <a:t>2015, </a:t>
            </a:r>
            <a:r>
              <a:rPr lang="ru-RU" sz="1300" dirty="0"/>
              <a:t>ОАО «</a:t>
            </a:r>
            <a:r>
              <a:rPr lang="ru-RU" sz="1300" dirty="0" err="1"/>
              <a:t>ИнфоТеКС</a:t>
            </a:r>
            <a:r>
              <a:rPr lang="ru-RU" sz="1300" dirty="0"/>
              <a:t>».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57717" y="801803"/>
            <a:ext cx="11996843" cy="695421"/>
          </a:xfrm>
          <a:prstGeom prst="rect">
            <a:avLst/>
          </a:prstGeom>
        </p:spPr>
        <p:txBody>
          <a:bodyPr vert="horz" lIns="130046" tIns="65023" rIns="130046" bIns="65023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-29209"/>
            <a:ext cx="13004800" cy="831680"/>
          </a:xfrm>
          <a:prstGeom prst="rect">
            <a:avLst/>
          </a:prstGeom>
          <a:noFill/>
        </p:spPr>
        <p:txBody>
          <a:bodyPr wrap="square" lIns="130046" tIns="65023" rIns="130046" bIns="65023">
            <a:spAutoFit/>
          </a:bodyPr>
          <a:lstStyle/>
          <a:p>
            <a:pPr algn="ctr">
              <a:defRPr/>
            </a:pPr>
            <a:r>
              <a:rPr lang="en-US" sz="46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ViPNet Client for Android 2.0</a:t>
            </a:r>
            <a:endParaRPr lang="ru-RU" sz="46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4597" y="792322"/>
            <a:ext cx="10855606" cy="61424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557" y="808476"/>
            <a:ext cx="4065443" cy="6089484"/>
          </a:xfrm>
          <a:prstGeom prst="rect">
            <a:avLst/>
          </a:prstGeom>
        </p:spPr>
      </p:pic>
      <p:sp>
        <p:nvSpPr>
          <p:cNvPr id="16" name="Объект 2"/>
          <p:cNvSpPr>
            <a:spLocks noGrp="1"/>
          </p:cNvSpPr>
          <p:nvPr>
            <p:ph idx="1"/>
          </p:nvPr>
        </p:nvSpPr>
        <p:spPr>
          <a:xfrm>
            <a:off x="2459608" y="1353344"/>
            <a:ext cx="6419056" cy="504056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Особенности</a:t>
            </a:r>
          </a:p>
          <a:p>
            <a:pPr lvl="1"/>
            <a:r>
              <a:rPr lang="ru-RU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Продукт позиционируется на замену </a:t>
            </a:r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ViPNet Client for Android 1.x;</a:t>
            </a:r>
          </a:p>
          <a:p>
            <a:pPr lvl="1"/>
            <a:r>
              <a:rPr lang="ru-RU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Работает без необходимости рутования устройства, ставится через </a:t>
            </a:r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APK</a:t>
            </a:r>
            <a:r>
              <a:rPr lang="ru-RU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lvl="1"/>
            <a:r>
              <a:rPr lang="ru-RU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Используется стандартное </a:t>
            </a:r>
            <a:r>
              <a:rPr lang="en-US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GoogleVPN</a:t>
            </a:r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API.</a:t>
            </a:r>
          </a:p>
          <a:p>
            <a:r>
              <a:rPr lang="ru-RU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Функционал</a:t>
            </a:r>
          </a:p>
          <a:p>
            <a:pPr lvl="1"/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ViPNet VPN;</a:t>
            </a:r>
          </a:p>
          <a:p>
            <a:pPr lvl="1"/>
            <a:r>
              <a:rPr lang="ru-RU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Всегда включен и не требует повторного подключения при разрыве связи;</a:t>
            </a:r>
          </a:p>
          <a:p>
            <a:pPr lvl="1"/>
            <a:r>
              <a:rPr lang="ru-RU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Автозагрузка;</a:t>
            </a:r>
          </a:p>
          <a:p>
            <a:pPr lvl="1"/>
            <a:r>
              <a:rPr lang="ru-RU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Поддержка защищенного </a:t>
            </a:r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DNS</a:t>
            </a:r>
            <a:r>
              <a:rPr lang="ru-RU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lvl="1"/>
            <a:r>
              <a:rPr lang="ru-RU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Поддержка </a:t>
            </a:r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ViPNet Connect</a:t>
            </a:r>
            <a:r>
              <a:rPr lang="ru-RU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lvl="1"/>
            <a:r>
              <a:rPr lang="ru-RU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Поддержка </a:t>
            </a:r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Android 5.x Lollipop.</a:t>
            </a:r>
            <a:endParaRPr lang="ru-RU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7240" y="60331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085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29" y="324111"/>
            <a:ext cx="1126525" cy="307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Текст 1"/>
          <p:cNvSpPr>
            <a:spLocks noGrp="1"/>
          </p:cNvSpPr>
          <p:nvPr/>
        </p:nvSpPr>
        <p:spPr bwMode="auto">
          <a:xfrm>
            <a:off x="10854884" y="7055411"/>
            <a:ext cx="2816313" cy="28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 baseline="0">
                <a:solidFill>
                  <a:schemeClr val="bg1"/>
                </a:solidFill>
                <a:latin typeface="Segoe UI Light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Light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 Light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dirty="0"/>
              <a:t>©</a:t>
            </a:r>
            <a:r>
              <a:rPr lang="en-US" sz="1300" dirty="0"/>
              <a:t>2015, </a:t>
            </a:r>
            <a:r>
              <a:rPr lang="ru-RU" sz="1300" dirty="0"/>
              <a:t>ОАО «</a:t>
            </a:r>
            <a:r>
              <a:rPr lang="ru-RU" sz="1300" dirty="0" err="1"/>
              <a:t>ИнфоТеКС</a:t>
            </a:r>
            <a:r>
              <a:rPr lang="ru-RU" sz="1300" dirty="0"/>
              <a:t>».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57717" y="801803"/>
            <a:ext cx="11996843" cy="695421"/>
          </a:xfrm>
          <a:prstGeom prst="rect">
            <a:avLst/>
          </a:prstGeom>
        </p:spPr>
        <p:txBody>
          <a:bodyPr vert="horz" lIns="130046" tIns="65023" rIns="130046" bIns="65023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-29209"/>
            <a:ext cx="13004800" cy="831680"/>
          </a:xfrm>
          <a:prstGeom prst="rect">
            <a:avLst/>
          </a:prstGeom>
          <a:noFill/>
        </p:spPr>
        <p:txBody>
          <a:bodyPr wrap="square" lIns="130046" tIns="65023" rIns="130046" bIns="65023">
            <a:spAutoFit/>
          </a:bodyPr>
          <a:lstStyle/>
          <a:p>
            <a:pPr algn="ctr">
              <a:defRPr/>
            </a:pPr>
            <a:r>
              <a:rPr lang="en-US" sz="46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ViPNet </a:t>
            </a:r>
            <a:r>
              <a:rPr lang="en-US" sz="46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EndPoint</a:t>
            </a:r>
            <a:r>
              <a:rPr lang="en-US" sz="46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Security for Android</a:t>
            </a:r>
            <a:endParaRPr lang="ru-RU" sz="46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4597" y="792322"/>
            <a:ext cx="10855606" cy="61424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7240" y="57200"/>
            <a:ext cx="1371600" cy="1371600"/>
          </a:xfrm>
          <a:prstGeom prst="rect">
            <a:avLst/>
          </a:prstGeom>
        </p:spPr>
      </p:pic>
      <p:sp>
        <p:nvSpPr>
          <p:cNvPr id="18" name="Объект 2"/>
          <p:cNvSpPr>
            <a:spLocks noGrp="1"/>
          </p:cNvSpPr>
          <p:nvPr>
            <p:ph idx="1"/>
          </p:nvPr>
        </p:nvSpPr>
        <p:spPr>
          <a:xfrm>
            <a:off x="1533848" y="1172660"/>
            <a:ext cx="10245825" cy="5581284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</a:pPr>
            <a:r>
              <a:rPr lang="ru-RU" sz="5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Особенности продукта:</a:t>
            </a:r>
          </a:p>
          <a:p>
            <a:pPr lvl="1">
              <a:lnSpc>
                <a:spcPct val="170000"/>
              </a:lnSpc>
            </a:pPr>
            <a:r>
              <a:rPr lang="ru-RU" sz="5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Позиционируется как ПАК, т.к. поставляется в готовом к работе виде;</a:t>
            </a:r>
            <a:endParaRPr lang="en-US" sz="51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lnSpc>
                <a:spcPct val="170000"/>
              </a:lnSpc>
            </a:pPr>
            <a:r>
              <a:rPr lang="ru-RU" sz="5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Соответствует требования ФСБ к СКЗИ по классу КС2;</a:t>
            </a:r>
            <a:endParaRPr lang="ru-RU" sz="51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lnSpc>
                <a:spcPct val="170000"/>
              </a:lnSpc>
            </a:pPr>
            <a:r>
              <a:rPr lang="ru-RU" sz="5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 данный момент поддерживаются аппаратные платформы</a:t>
            </a:r>
            <a:r>
              <a:rPr lang="en-US" sz="5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YotaPhone2,</a:t>
            </a:r>
            <a:r>
              <a:rPr lang="ru-RU" sz="5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Nexus 5</a:t>
            </a:r>
            <a:r>
              <a:rPr lang="ru-RU" sz="5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на базе </a:t>
            </a:r>
            <a:r>
              <a:rPr lang="en-US" sz="5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Android 5.x.</a:t>
            </a:r>
            <a:r>
              <a:rPr lang="ru-RU" sz="5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;</a:t>
            </a:r>
            <a:endParaRPr lang="ru-RU" sz="51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lnSpc>
                <a:spcPct val="170000"/>
              </a:lnSpc>
            </a:pPr>
            <a:r>
              <a:rPr lang="ru-RU" sz="5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Прошивка включает в себя </a:t>
            </a:r>
            <a:r>
              <a:rPr lang="en-US" sz="5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ViPNet Client </a:t>
            </a:r>
            <a:r>
              <a:rPr lang="ru-RU" sz="5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en-US" sz="5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ViPNet </a:t>
            </a:r>
            <a:r>
              <a:rPr lang="en-US" sz="5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Connect</a:t>
            </a:r>
            <a:r>
              <a:rPr lang="en-US" sz="5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;</a:t>
            </a:r>
            <a:endParaRPr lang="ru-RU" sz="51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lnSpc>
                <a:spcPct val="170000"/>
              </a:lnSpc>
            </a:pPr>
            <a:r>
              <a:rPr lang="ru-RU" sz="5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Отсутствует </a:t>
            </a:r>
            <a:r>
              <a:rPr lang="en-US" sz="51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GooglePlay</a:t>
            </a:r>
            <a:r>
              <a:rPr lang="ru-RU" sz="5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возможна установка только доверенных приложений</a:t>
            </a:r>
            <a:r>
              <a:rPr lang="en-US" sz="5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51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54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29" y="324111"/>
            <a:ext cx="1126525" cy="307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Текст 1"/>
          <p:cNvSpPr>
            <a:spLocks noGrp="1"/>
          </p:cNvSpPr>
          <p:nvPr/>
        </p:nvSpPr>
        <p:spPr bwMode="auto">
          <a:xfrm>
            <a:off x="10854884" y="7055411"/>
            <a:ext cx="2816313" cy="28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 baseline="0">
                <a:solidFill>
                  <a:schemeClr val="bg1"/>
                </a:solidFill>
                <a:latin typeface="Segoe UI Light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Light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 Light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dirty="0"/>
              <a:t>©</a:t>
            </a:r>
            <a:r>
              <a:rPr lang="en-US" sz="1300" dirty="0"/>
              <a:t>2015, </a:t>
            </a:r>
            <a:r>
              <a:rPr lang="ru-RU" sz="1300" dirty="0"/>
              <a:t>ОАО «</a:t>
            </a:r>
            <a:r>
              <a:rPr lang="ru-RU" sz="1300" dirty="0" err="1"/>
              <a:t>ИнфоТеКС</a:t>
            </a:r>
            <a:r>
              <a:rPr lang="ru-RU" sz="1300" dirty="0"/>
              <a:t>».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57717" y="801803"/>
            <a:ext cx="11996843" cy="695421"/>
          </a:xfrm>
          <a:prstGeom prst="rect">
            <a:avLst/>
          </a:prstGeom>
        </p:spPr>
        <p:txBody>
          <a:bodyPr vert="horz" lIns="130046" tIns="65023" rIns="130046" bIns="65023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-29209"/>
            <a:ext cx="13004800" cy="831680"/>
          </a:xfrm>
          <a:prstGeom prst="rect">
            <a:avLst/>
          </a:prstGeom>
          <a:noFill/>
        </p:spPr>
        <p:txBody>
          <a:bodyPr wrap="square" lIns="130046" tIns="65023" rIns="130046" bIns="65023">
            <a:spAutoFit/>
          </a:bodyPr>
          <a:lstStyle/>
          <a:p>
            <a:pPr algn="ctr">
              <a:defRPr/>
            </a:pPr>
            <a:r>
              <a:rPr lang="ru-RU" sz="46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Особенности продуктов</a:t>
            </a:r>
            <a:endParaRPr lang="ru-RU" sz="46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7240" y="57200"/>
            <a:ext cx="1371600" cy="1371600"/>
          </a:xfrm>
          <a:prstGeom prst="rect">
            <a:avLst/>
          </a:prstGeom>
        </p:spPr>
      </p:pic>
      <p:pic>
        <p:nvPicPr>
          <p:cNvPr id="11" name="Picture 2" descr="E:\Work\Продукты\ViPNet Client for Android\Функционал сравнение\peevbar_resiz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896" y="777280"/>
            <a:ext cx="8928992" cy="637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746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4815</TotalTime>
  <Words>581</Words>
  <Application>Microsoft Macintosh PowerPoint</Application>
  <PresentationFormat>Custom</PresentationFormat>
  <Paragraphs>99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Тема Office</vt:lpstr>
      <vt:lpstr>PowerPoint Presentation</vt:lpstr>
      <vt:lpstr>Безопасные решения начинаются с продуктов обеспечивающих безопасность.</vt:lpstr>
      <vt:lpstr>Развитие продуктов… </vt:lpstr>
      <vt:lpstr>Наш путь эволюции…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Вопросы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petrunin</dc:creator>
  <cp:lastModifiedBy>Василенков Александр</cp:lastModifiedBy>
  <cp:revision>60</cp:revision>
  <cp:lastPrinted>2015-09-04T15:13:07Z</cp:lastPrinted>
  <dcterms:created xsi:type="dcterms:W3CDTF">2013-10-30T12:44:50Z</dcterms:created>
  <dcterms:modified xsi:type="dcterms:W3CDTF">2015-09-16T19:18:54Z</dcterms:modified>
</cp:coreProperties>
</file>